
<file path=[Content_Types].xml><?xml version="1.0" encoding="utf-8"?>
<Types xmlns="http://schemas.openxmlformats.org/package/2006/content-types">
  <Default Extension="rels" ContentType="application/vnd.openxmlformats-package.relationships+xml"/>
  <Default Extension="xml" ContentType="application/xml"/>
  <Default Extension="xlsx" ContentType="application/vnd.openxmlformats-officedocument.spreadsheetml.shee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slides/slide15.xml" ContentType="application/vnd.openxmlformats-officedocument.presentationml.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slides/slide16.xml" ContentType="application/vnd.openxmlformats-officedocument.presentationml.slide+xml"/>
  <Override PartName="/ppt/slides/slide17.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theme/theme4.xml" ContentType="application/vnd.openxmlformats-officedocument.theme+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firstSlideNum="1" rtl="0" saveSubsetFonts="0" serverZoom="0" showSpecialPlsOnTitleSld="1">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type="custom" cy="5143500" cx="9144000"/>
  <p:notesSz cx="6858000" cy="9144000"/>
  <p:defaultTex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View">
  <p:normalViewPr showOutlineIcons="1" snapVertSplitter="0" vertBarState="restored" horzBarState="restored" preferSingleView="0">
    <p:restoredLeft sz="15620" autoAdjust="0"/>
    <p:restoredTop sz="94660" autoAdjust="0"/>
  </p:normalViewPr>
  <p:slideViewPr>
    <p:cSldViewPr showGuides="1" snapToGrid="0" snapToObjects="0">
      <p:cViewPr varScale="1">
        <p:scale>
          <a:sx n="120" d="100"/>
          <a:sy n="120" d="100"/>
        </p:scale>
        <p:origin x="-135" y="-45"/>
      </p:cViewPr>
      <p:guideLst>
        <p:guide orient="horz" pos="1620"/>
        <p:guide orient="vert" pos="2880"/>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tableStyles" Target="tableStyle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2007_Workbook1.xlsx"/><Relationship Id="rId2" Type="http://schemas.microsoft.com/office/2011/relationships/chartStyle" Target="style1.xml"/><Relationship Id="rId3" Type="http://schemas.microsoft.com/office/2011/relationships/chartColorStyle" Target="colors1.xml"/><Relationship Id="rId4"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2007_Workbook2.xlsx"/><Relationship Id="rId2" Type="http://schemas.microsoft.com/office/2011/relationships/chartStyle" Target="style2.xml"/><Relationship Id="rId3" Type="http://schemas.microsoft.com/office/2011/relationships/chartColorStyle" Target="colors2.xml"/><Relationship Id="rId4"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[employee_data 1.xlsx]Sheet1!PivotTable1</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Employee</a:t>
            </a:r>
            <a:r>
              <a:rPr lang="en-IN" baseline="0" dirty="0"/>
              <a:t> Performance Analysis</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dLbl>
          <c:idx val="0"/>
          <c:showLegendKey val="0"/>
          <c:showVal val="0"/>
          <c:showCatName val="0"/>
          <c:showSerName val="0"/>
          <c:showPercent val="0"/>
          <c:showBubbleSize val="0"/>
          <c:extLst>
            <c:ext xmlns:c15="http://schemas.microsoft.com/office/drawing/2012/chart" uri="{CE6537A1-D6FC-4f65-9D91-7224C49458BB}"/>
          </c:extLst>
        </c:dLbl>
      </c:pivotFmt>
      <c:pivotFmt>
        <c:idx val="34"/>
        <c:dLbl>
          <c:idx val="0"/>
          <c:showLegendKey val="0"/>
          <c:showVal val="0"/>
          <c:showCatName val="0"/>
          <c:showSerName val="0"/>
          <c:showPercent val="0"/>
          <c:showBubbleSize val="0"/>
          <c:extLst>
            <c:ext xmlns:c15="http://schemas.microsoft.com/office/drawing/2012/chart" uri="{CE6537A1-D6FC-4f65-9D91-7224C49458BB}"/>
          </c:extLst>
        </c:dLbl>
      </c:pivotFmt>
      <c:pivotFmt>
        <c:idx val="35"/>
        <c:dLbl>
          <c:idx val="0"/>
          <c:showLegendKey val="0"/>
          <c:showVal val="0"/>
          <c:showCatName val="0"/>
          <c:showSerName val="0"/>
          <c:showPercent val="0"/>
          <c:showBubbleSize val="0"/>
          <c:extLst>
            <c:ext xmlns:c15="http://schemas.microsoft.com/office/drawing/2012/chart" uri="{CE6537A1-D6FC-4f65-9D91-7224C49458BB}"/>
          </c:extLst>
        </c:dLbl>
      </c:pivotFmt>
      <c:pivotFmt>
        <c:idx val="36"/>
        <c:dLbl>
          <c:idx val="0"/>
          <c:showLegendKey val="0"/>
          <c:showVal val="0"/>
          <c:showCatName val="0"/>
          <c:showSerName val="0"/>
          <c:showPercent val="0"/>
          <c:showBubbleSize val="0"/>
          <c:extLst>
            <c:ext xmlns:c15="http://schemas.microsoft.com/office/drawing/2012/chart" uri="{CE6537A1-D6FC-4f65-9D91-7224C49458BB}"/>
          </c:extLst>
        </c:dLbl>
      </c:pivotFmt>
      <c:pivotFmt>
        <c:idx val="37"/>
        <c:dLbl>
          <c:idx val="0"/>
          <c:showLegendKey val="0"/>
          <c:showVal val="0"/>
          <c:showCatName val="0"/>
          <c:showSerName val="0"/>
          <c:showPercent val="0"/>
          <c:showBubbleSize val="0"/>
          <c:extLst>
            <c:ext xmlns:c15="http://schemas.microsoft.com/office/drawing/2012/chart" uri="{CE6537A1-D6FC-4f65-9D91-7224C49458BB}"/>
          </c:extLst>
        </c:dLbl>
      </c:pivotFmt>
      <c:pivotFmt>
        <c:idx val="38"/>
        <c:dLbl>
          <c:idx val="0"/>
          <c:showLegendKey val="0"/>
          <c:showVal val="0"/>
          <c:showCatName val="0"/>
          <c:showSerName val="0"/>
          <c:showPercent val="0"/>
          <c:showBubbleSize val="0"/>
          <c:extLst>
            <c:ext xmlns:c15="http://schemas.microsoft.com/office/drawing/2012/chart" uri="{CE6537A1-D6FC-4f65-9D91-7224C49458BB}"/>
          </c:extLst>
        </c:dLbl>
      </c:pivotFmt>
      <c:pivotFmt>
        <c:idx val="39"/>
        <c:dLbl>
          <c:idx val="0"/>
          <c:showLegendKey val="0"/>
          <c:showVal val="0"/>
          <c:showCatName val="0"/>
          <c:showSerName val="0"/>
          <c:showPercent val="0"/>
          <c:showBubbleSize val="0"/>
          <c:extLst>
            <c:ext xmlns:c15="http://schemas.microsoft.com/office/drawing/2012/chart" uri="{CE6537A1-D6FC-4f65-9D91-7224C49458BB}"/>
          </c:extLst>
        </c:dLbl>
      </c:pivotFmt>
      <c:pivotFmt>
        <c:idx val="40"/>
        <c:dLbl>
          <c:idx val="0"/>
          <c:showLegendKey val="0"/>
          <c:showVal val="0"/>
          <c:showCatName val="0"/>
          <c:showSerName val="0"/>
          <c:showPercent val="0"/>
          <c:showBubbleSize val="0"/>
          <c:extLst>
            <c:ext xmlns:c15="http://schemas.microsoft.com/office/drawing/2012/chart" uri="{CE6537A1-D6FC-4f65-9D91-7224C49458BB}"/>
          </c:extLst>
        </c:dLbl>
      </c:pivotFmt>
      <c:pivotFmt>
        <c:idx val="41"/>
        <c:dLbl>
          <c:idx val="0"/>
          <c:showLegendKey val="0"/>
          <c:showVal val="0"/>
          <c:showCatName val="0"/>
          <c:showSerName val="0"/>
          <c:showPercent val="0"/>
          <c:showBubbleSize val="0"/>
          <c:extLst>
            <c:ext xmlns:c15="http://schemas.microsoft.com/office/drawing/2012/chart" uri="{CE6537A1-D6FC-4f65-9D91-7224C49458BB}"/>
          </c:extLst>
        </c:dLbl>
      </c:pivotFmt>
      <c:pivotFmt>
        <c:idx val="42"/>
        <c:dLbl>
          <c:idx val="0"/>
          <c:showLegendKey val="0"/>
          <c:showVal val="0"/>
          <c:showCatName val="0"/>
          <c:showSerName val="0"/>
          <c:showPercent val="0"/>
          <c:showBubbleSize val="0"/>
          <c:extLst>
            <c:ext xmlns:c15="http://schemas.microsoft.com/office/drawing/2012/chart" uri="{CE6537A1-D6FC-4f65-9D91-7224C49458BB}"/>
          </c:extLst>
        </c:dLbl>
      </c:pivotFmt>
      <c:pivotFmt>
        <c:idx val="43"/>
        <c:dLbl>
          <c:idx val="0"/>
          <c:showLegendKey val="0"/>
          <c:showVal val="0"/>
          <c:showCatName val="0"/>
          <c:showSerName val="0"/>
          <c:showPercent val="0"/>
          <c:showBubbleSize val="0"/>
          <c:extLst>
            <c:ext xmlns:c15="http://schemas.microsoft.com/office/drawing/2012/chart" uri="{CE6537A1-D6FC-4f65-9D91-7224C49458BB}"/>
          </c:extLst>
        </c:dLbl>
      </c:pivotFmt>
      <c:pivotFmt>
        <c:idx val="44"/>
        <c:dLbl>
          <c:idx val="0"/>
          <c:showLegendKey val="0"/>
          <c:showVal val="0"/>
          <c:showCatName val="0"/>
          <c:showSerName val="0"/>
          <c:showPercent val="0"/>
          <c:showBubbleSize val="0"/>
          <c:extLst>
            <c:ext xmlns:c15="http://schemas.microsoft.com/office/drawing/2012/chart" uri="{CE6537A1-D6FC-4f65-9D91-7224C49458BB}"/>
          </c:extLst>
        </c:dLbl>
      </c:pivotFmt>
      <c:pivotFmt>
        <c:idx val="45"/>
        <c:dLbl>
          <c:idx val="0"/>
          <c:showLegendKey val="0"/>
          <c:showVal val="0"/>
          <c:showCatName val="0"/>
          <c:showSerName val="0"/>
          <c:showPercent val="0"/>
          <c:showBubbleSize val="0"/>
          <c:extLst>
            <c:ext xmlns:c15="http://schemas.microsoft.com/office/drawing/2012/chart" uri="{CE6537A1-D6FC-4f65-9D91-7224C49458BB}"/>
          </c:extLst>
        </c:dLbl>
      </c:pivotFmt>
      <c:pivotFmt>
        <c:idx val="46"/>
        <c:dLbl>
          <c:idx val="0"/>
          <c:showLegendKey val="0"/>
          <c:showVal val="0"/>
          <c:showCatName val="0"/>
          <c:showSerName val="0"/>
          <c:showPercent val="0"/>
          <c:showBubbleSize val="0"/>
          <c:extLst>
            <c:ext xmlns:c15="http://schemas.microsoft.com/office/drawing/2012/chart" uri="{CE6537A1-D6FC-4f65-9D91-7224C49458BB}"/>
          </c:extLst>
        </c:dLbl>
      </c:pivotFmt>
      <c:pivotFmt>
        <c:idx val="47"/>
        <c:dLbl>
          <c:idx val="0"/>
          <c:showLegendKey val="0"/>
          <c:showVal val="0"/>
          <c:showCatName val="0"/>
          <c:showSerName val="0"/>
          <c:showPercent val="0"/>
          <c:showBubbleSize val="0"/>
          <c:extLst>
            <c:ext xmlns:c15="http://schemas.microsoft.com/office/drawing/2012/chart" uri="{CE6537A1-D6FC-4f65-9D91-7224C49458BB}"/>
          </c:extLst>
        </c:dLbl>
      </c:pivotFmt>
      <c:pivotFmt>
        <c:idx val="48"/>
        <c:dLbl>
          <c:idx val="0"/>
          <c:showLegendKey val="0"/>
          <c:showVal val="0"/>
          <c:showCatName val="0"/>
          <c:showSerName val="0"/>
          <c:showPercent val="0"/>
          <c:showBubbleSize val="0"/>
          <c:extLst>
            <c:ext xmlns:c15="http://schemas.microsoft.com/office/drawing/2012/chart" uri="{CE6537A1-D6FC-4f65-9D91-7224C49458BB}"/>
          </c:extLst>
        </c:dLbl>
      </c:pivotFmt>
      <c:pivotFmt>
        <c:idx val="49"/>
        <c:dLbl>
          <c:idx val="0"/>
          <c:showLegendKey val="0"/>
          <c:showVal val="0"/>
          <c:showCatName val="0"/>
          <c:showSerName val="0"/>
          <c:showPercent val="0"/>
          <c:showBubbleSize val="0"/>
          <c:extLst>
            <c:ext xmlns:c15="http://schemas.microsoft.com/office/drawing/2012/chart" uri="{CE6537A1-D6FC-4f65-9D91-7224C49458BB}"/>
          </c:extLst>
        </c:dLbl>
      </c:pivotFmt>
      <c:pivotFmt>
        <c:idx val="50"/>
        <c:dLbl>
          <c:idx val="0"/>
          <c:showLegendKey val="0"/>
          <c:showVal val="0"/>
          <c:showCatName val="0"/>
          <c:showSerName val="0"/>
          <c:showPercent val="0"/>
          <c:showBubbleSize val="0"/>
          <c:extLst>
            <c:ext xmlns:c15="http://schemas.microsoft.com/office/drawing/2012/chart" uri="{CE6537A1-D6FC-4f65-9D91-7224C49458BB}"/>
          </c:extLst>
        </c:dLbl>
      </c:pivotFmt>
      <c:pivotFmt>
        <c:idx val="51"/>
        <c:dLbl>
          <c:idx val="0"/>
          <c:showLegendKey val="0"/>
          <c:showVal val="0"/>
          <c:showCatName val="0"/>
          <c:showSerName val="0"/>
          <c:showPercent val="0"/>
          <c:showBubbleSize val="0"/>
          <c:extLst>
            <c:ext xmlns:c15="http://schemas.microsoft.com/office/drawing/2012/chart" uri="{CE6537A1-D6FC-4f65-9D91-7224C49458BB}"/>
          </c:extLst>
        </c:dLbl>
      </c:pivotFmt>
      <c:pivotFmt>
        <c:idx val="52"/>
        <c:dLbl>
          <c:idx val="0"/>
          <c:showLegendKey val="0"/>
          <c:showVal val="0"/>
          <c:showCatName val="0"/>
          <c:showSerName val="0"/>
          <c:showPercent val="0"/>
          <c:showBubbleSize val="0"/>
          <c:extLst>
            <c:ext xmlns:c15="http://schemas.microsoft.com/office/drawing/2012/chart" uri="{CE6537A1-D6FC-4f65-9D91-7224C49458BB}"/>
          </c:extLst>
        </c:dLbl>
      </c:pivotFmt>
      <c:pivotFmt>
        <c:idx val="53"/>
        <c:dLbl>
          <c:idx val="0"/>
          <c:showLegendKey val="0"/>
          <c:showVal val="0"/>
          <c:showCatName val="0"/>
          <c:showSerName val="0"/>
          <c:showPercent val="0"/>
          <c:showBubbleSize val="0"/>
          <c:extLst>
            <c:ext xmlns:c15="http://schemas.microsoft.com/office/drawing/2012/chart" uri="{CE6537A1-D6FC-4f65-9D91-7224C49458BB}"/>
          </c:extLst>
        </c:dLbl>
      </c:pivotFmt>
      <c:pivotFmt>
        <c:idx val="54"/>
        <c:dLbl>
          <c:idx val="0"/>
          <c:showLegendKey val="0"/>
          <c:showVal val="0"/>
          <c:showCatName val="0"/>
          <c:showSerName val="0"/>
          <c:showPercent val="0"/>
          <c:showBubbleSize val="0"/>
          <c:extLst>
            <c:ext xmlns:c15="http://schemas.microsoft.com/office/drawing/2012/chart" uri="{CE6537A1-D6FC-4f65-9D91-7224C49458BB}"/>
          </c:extLst>
        </c:dLbl>
      </c:pivotFmt>
      <c:pivotFmt>
        <c:idx val="55"/>
        <c:dLbl>
          <c:idx val="0"/>
          <c:showLegendKey val="0"/>
          <c:showVal val="0"/>
          <c:showCatName val="0"/>
          <c:showSerName val="0"/>
          <c:showPercent val="0"/>
          <c:showBubbleSize val="0"/>
          <c:extLst>
            <c:ext xmlns:c15="http://schemas.microsoft.com/office/drawing/2012/chart" uri="{CE6537A1-D6FC-4f65-9D91-7224C49458BB}"/>
          </c:extLst>
        </c:dLbl>
      </c:pivotFmt>
      <c:pivotFmt>
        <c:idx val="56"/>
        <c:dLbl>
          <c:idx val="0"/>
          <c:showLegendKey val="0"/>
          <c:showVal val="0"/>
          <c:showCatName val="0"/>
          <c:showSerName val="0"/>
          <c:showPercent val="0"/>
          <c:showBubbleSize val="0"/>
          <c:extLst>
            <c:ext xmlns:c15="http://schemas.microsoft.com/office/drawing/2012/chart" uri="{CE6537A1-D6FC-4f65-9D91-7224C49458BB}"/>
          </c:extLst>
        </c:dLbl>
      </c:pivotFmt>
      <c:pivotFmt>
        <c:idx val="57"/>
        <c:dLbl>
          <c:idx val="0"/>
          <c:showLegendKey val="0"/>
          <c:showVal val="0"/>
          <c:showCatName val="0"/>
          <c:showSerName val="0"/>
          <c:showPercent val="0"/>
          <c:showBubbleSize val="0"/>
          <c:extLst>
            <c:ext xmlns:c15="http://schemas.microsoft.com/office/drawing/2012/chart" uri="{CE6537A1-D6FC-4f65-9D91-7224C49458BB}"/>
          </c:extLst>
        </c:dLbl>
      </c:pivotFmt>
      <c:pivotFmt>
        <c:idx val="58"/>
        <c:dLbl>
          <c:idx val="0"/>
          <c:showLegendKey val="0"/>
          <c:showVal val="0"/>
          <c:showCatName val="0"/>
          <c:showSerName val="0"/>
          <c:showPercent val="0"/>
          <c:showBubbleSize val="0"/>
          <c:extLst>
            <c:ext xmlns:c15="http://schemas.microsoft.com/office/drawing/2012/chart" uri="{CE6537A1-D6FC-4f65-9D91-7224C49458BB}"/>
          </c:extLst>
        </c:dLbl>
      </c:pivotFmt>
      <c:pivotFmt>
        <c:idx val="59"/>
        <c:dLbl>
          <c:idx val="0"/>
          <c:showLegendKey val="0"/>
          <c:showVal val="0"/>
          <c:showCatName val="0"/>
          <c:showSerName val="0"/>
          <c:showPercent val="0"/>
          <c:showBubbleSize val="0"/>
          <c:extLst>
            <c:ext xmlns:c15="http://schemas.microsoft.com/office/drawing/2012/chart" uri="{CE6537A1-D6FC-4f65-9D91-7224C49458BB}"/>
          </c:extLst>
        </c:dLbl>
      </c:pivotFmt>
      <c:pivotFmt>
        <c:idx val="60"/>
        <c:dLbl>
          <c:idx val="0"/>
          <c:showLegendKey val="0"/>
          <c:showVal val="0"/>
          <c:showCatName val="0"/>
          <c:showSerName val="0"/>
          <c:showPercent val="0"/>
          <c:showBubbleSize val="0"/>
          <c:extLst>
            <c:ext xmlns:c15="http://schemas.microsoft.com/office/drawing/2012/chart" uri="{CE6537A1-D6FC-4f65-9D91-7224C49458BB}"/>
          </c:extLst>
        </c:dLbl>
      </c:pivotFmt>
      <c:pivotFmt>
        <c:idx val="61"/>
        <c:dLbl>
          <c:idx val="0"/>
          <c:showLegendKey val="0"/>
          <c:showVal val="0"/>
          <c:showCatName val="0"/>
          <c:showSerName val="0"/>
          <c:showPercent val="0"/>
          <c:showBubbleSize val="0"/>
          <c:extLst>
            <c:ext xmlns:c15="http://schemas.microsoft.com/office/drawing/2012/chart" uri="{CE6537A1-D6FC-4f65-9D91-7224C49458BB}"/>
          </c:extLst>
        </c:dLbl>
      </c:pivotFmt>
      <c:pivotFmt>
        <c:idx val="62"/>
        <c:dLbl>
          <c:idx val="0"/>
          <c:showLegendKey val="0"/>
          <c:showVal val="0"/>
          <c:showCatName val="0"/>
          <c:showSerName val="0"/>
          <c:showPercent val="0"/>
          <c:showBubbleSize val="0"/>
          <c:extLst>
            <c:ext xmlns:c15="http://schemas.microsoft.com/office/drawing/2012/chart" uri="{CE6537A1-D6FC-4f65-9D91-7224C49458BB}"/>
          </c:extLst>
        </c:dLbl>
      </c:pivotFmt>
      <c:pivotFmt>
        <c:idx val="63"/>
        <c:dLbl>
          <c:idx val="0"/>
          <c:showLegendKey val="0"/>
          <c:showVal val="0"/>
          <c:showCatName val="0"/>
          <c:showSerName val="0"/>
          <c:showPercent val="0"/>
          <c:showBubbleSize val="0"/>
          <c:extLst>
            <c:ext xmlns:c15="http://schemas.microsoft.com/office/drawing/2012/chart" uri="{CE6537A1-D6FC-4f65-9D91-7224C49458BB}"/>
          </c:extLst>
        </c:dLbl>
      </c:pivotFmt>
      <c:pivotFmt>
        <c:idx val="64"/>
        <c:dLbl>
          <c:idx val="0"/>
          <c:showLegendKey val="0"/>
          <c:showVal val="0"/>
          <c:showCatName val="0"/>
          <c:showSerName val="0"/>
          <c:showPercent val="0"/>
          <c:showBubbleSize val="0"/>
          <c:extLst>
            <c:ext xmlns:c15="http://schemas.microsoft.com/office/drawing/2012/chart" uri="{CE6537A1-D6FC-4f65-9D91-7224C49458BB}"/>
          </c:extLst>
        </c:dLbl>
      </c:pivotFmt>
      <c:pivotFmt>
        <c:idx val="65"/>
        <c:dLbl>
          <c:idx val="0"/>
          <c:showLegendKey val="0"/>
          <c:showVal val="0"/>
          <c:showCatName val="0"/>
          <c:showSerName val="0"/>
          <c:showPercent val="0"/>
          <c:showBubbleSize val="0"/>
          <c:extLst>
            <c:ext xmlns:c15="http://schemas.microsoft.com/office/drawing/2012/chart" uri="{CE6537A1-D6FC-4f65-9D91-7224C49458BB}"/>
          </c:extLst>
        </c:dLbl>
      </c:pivotFmt>
      <c:pivotFmt>
        <c:idx val="66"/>
        <c:dLbl>
          <c:idx val="0"/>
          <c:showLegendKey val="0"/>
          <c:showVal val="0"/>
          <c:showCatName val="0"/>
          <c:showSerName val="0"/>
          <c:showPercent val="0"/>
          <c:showBubbleSize val="0"/>
          <c:extLst>
            <c:ext xmlns:c15="http://schemas.microsoft.com/office/drawing/2012/chart" uri="{CE6537A1-D6FC-4f65-9D91-7224C49458BB}"/>
          </c:extLst>
        </c:dLbl>
      </c:pivotFmt>
      <c:pivotFmt>
        <c:idx val="67"/>
        <c:dLbl>
          <c:idx val="0"/>
          <c:showLegendKey val="0"/>
          <c:showVal val="0"/>
          <c:showCatName val="0"/>
          <c:showSerName val="0"/>
          <c:showPercent val="0"/>
          <c:showBubbleSize val="0"/>
          <c:extLst>
            <c:ext xmlns:c15="http://schemas.microsoft.com/office/drawing/2012/chart" uri="{CE6537A1-D6FC-4f65-9D91-7224C49458BB}"/>
          </c:extLst>
        </c:dLbl>
      </c:pivotFmt>
      <c:pivotFmt>
        <c:idx val="68"/>
        <c:dLbl>
          <c:idx val="0"/>
          <c:showLegendKey val="0"/>
          <c:showVal val="0"/>
          <c:showCatName val="0"/>
          <c:showSerName val="0"/>
          <c:showPercent val="0"/>
          <c:showBubbleSize val="0"/>
          <c:extLst>
            <c:ext xmlns:c15="http://schemas.microsoft.com/office/drawing/2012/chart" uri="{CE6537A1-D6FC-4f65-9D91-7224C49458BB}"/>
          </c:extLst>
        </c:dLbl>
      </c:pivotFmt>
      <c:pivotFmt>
        <c:idx val="69"/>
        <c:dLbl>
          <c:idx val="0"/>
          <c:showLegendKey val="0"/>
          <c:showVal val="0"/>
          <c:showCatName val="0"/>
          <c:showSerName val="0"/>
          <c:showPercent val="0"/>
          <c:showBubbleSize val="0"/>
          <c:extLst>
            <c:ext xmlns:c15="http://schemas.microsoft.com/office/drawing/2012/chart" uri="{CE6537A1-D6FC-4f65-9D91-7224C49458BB}"/>
          </c:extLst>
        </c:dLbl>
      </c:pivotFmt>
      <c:pivotFmt>
        <c:idx val="70"/>
        <c:dLbl>
          <c:idx val="0"/>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c:spPr>
        <c:marker>
          <c:spPr>
            <a:solidFill>
              <a:schemeClr val="accent1"/>
            </a:solidFill>
            <a:ln w="9525">
              <a:solidFill>
                <a:schemeClr val="accent1"/>
              </a:solid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c:spPr>
        <c:marker>
          <c:spPr>
            <a:solidFill>
              <a:schemeClr val="accent1"/>
            </a:solidFill>
            <a:ln w="9525">
              <a:solidFill>
                <a:schemeClr val="accent1"/>
              </a:solid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3"/>
        <c:dLbl>
          <c:idx val="0"/>
          <c:showLegendKey val="0"/>
          <c:showVal val="0"/>
          <c:showCatName val="0"/>
          <c:showSerName val="0"/>
          <c:showPercent val="0"/>
          <c:showBubbleSize val="0"/>
          <c:extLst>
            <c:ext xmlns:c15="http://schemas.microsoft.com/office/drawing/2012/chart" uri="{CE6537A1-D6FC-4f65-9D91-7224C49458BB}"/>
          </c:extLst>
        </c:dLbl>
      </c:pivotFmt>
      <c:pivotFmt>
        <c:idx val="74"/>
        <c:dLbl>
          <c:idx val="0"/>
          <c:showLegendKey val="0"/>
          <c:showVal val="0"/>
          <c:showCatName val="0"/>
          <c:showSerName val="0"/>
          <c:showPercent val="0"/>
          <c:showBubbleSize val="0"/>
          <c:extLst>
            <c:ext xmlns:c15="http://schemas.microsoft.com/office/drawing/2012/chart" uri="{CE6537A1-D6FC-4f65-9D91-7224C49458BB}"/>
          </c:extLst>
        </c:dLbl>
      </c:pivotFmt>
      <c:pivotFmt>
        <c:idx val="75"/>
        <c:dLbl>
          <c:idx val="0"/>
          <c:showLegendKey val="0"/>
          <c:showVal val="0"/>
          <c:showCatName val="0"/>
          <c:showSerName val="0"/>
          <c:showPercent val="0"/>
          <c:showBubbleSize val="0"/>
          <c:extLst>
            <c:ext xmlns:c15="http://schemas.microsoft.com/office/drawing/2012/chart" uri="{CE6537A1-D6FC-4f65-9D91-7224C49458BB}"/>
          </c:extLst>
        </c:dLbl>
      </c:pivotFmt>
      <c:pivotFmt>
        <c:idx val="76"/>
        <c:dLbl>
          <c:idx val="0"/>
          <c:showLegendKey val="0"/>
          <c:showVal val="0"/>
          <c:showCatName val="0"/>
          <c:showSerName val="0"/>
          <c:showPercent val="0"/>
          <c:showBubbleSize val="0"/>
          <c:extLst>
            <c:ext xmlns:c15="http://schemas.microsoft.com/office/drawing/2012/chart" uri="{CE6537A1-D6FC-4f65-9D91-7224C49458BB}"/>
          </c:extLst>
        </c:dLbl>
      </c:pivotFmt>
      <c:pivotFmt>
        <c:idx val="77"/>
        <c:dLbl>
          <c:idx val="0"/>
          <c:showLegendKey val="0"/>
          <c:showVal val="0"/>
          <c:showCatName val="0"/>
          <c:showSerName val="0"/>
          <c:showPercent val="0"/>
          <c:showBubbleSize val="0"/>
          <c:extLst>
            <c:ext xmlns:c15="http://schemas.microsoft.com/office/drawing/2012/chart" uri="{CE6537A1-D6FC-4f65-9D91-7224C49458BB}"/>
          </c:extLst>
        </c:dLbl>
      </c:pivotFmt>
      <c:pivotFmt>
        <c:idx val="78"/>
        <c:dLbl>
          <c:idx val="0"/>
          <c:showLegendKey val="0"/>
          <c:showVal val="0"/>
          <c:showCatName val="0"/>
          <c:showSerName val="0"/>
          <c:showPercent val="0"/>
          <c:showBubbleSize val="0"/>
          <c:extLst>
            <c:ext xmlns:c15="http://schemas.microsoft.com/office/drawing/2012/chart" uri="{CE6537A1-D6FC-4f65-9D91-7224C49458BB}"/>
          </c:extLst>
        </c:dLbl>
      </c:pivotFmt>
      <c:pivotFmt>
        <c:idx val="79"/>
        <c:dLbl>
          <c:idx val="0"/>
          <c:showLegendKey val="0"/>
          <c:showVal val="0"/>
          <c:showCatName val="0"/>
          <c:showSerName val="0"/>
          <c:showPercent val="0"/>
          <c:showBubbleSize val="0"/>
          <c:extLst>
            <c:ext xmlns:c15="http://schemas.microsoft.com/office/drawing/2012/chart" uri="{CE6537A1-D6FC-4f65-9D91-7224C49458BB}"/>
          </c:extLst>
        </c:dLbl>
      </c:pivotFmt>
      <c:pivotFmt>
        <c:idx val="80"/>
        <c:dLbl>
          <c:idx val="0"/>
          <c:showLegendKey val="0"/>
          <c:showVal val="0"/>
          <c:showCatName val="0"/>
          <c:showSerName val="0"/>
          <c:showPercent val="0"/>
          <c:showBubbleSize val="0"/>
          <c:extLst>
            <c:ext xmlns:c15="http://schemas.microsoft.com/office/drawing/2012/chart" uri="{CE6537A1-D6FC-4f65-9D91-7224C49458BB}"/>
          </c:extLst>
        </c:dLbl>
      </c:pivotFmt>
      <c:pivotFmt>
        <c:idx val="81"/>
        <c:dLbl>
          <c:idx val="0"/>
          <c:showLegendKey val="0"/>
          <c:showVal val="0"/>
          <c:showCatName val="0"/>
          <c:showSerName val="0"/>
          <c:showPercent val="0"/>
          <c:showBubbleSize val="0"/>
          <c:extLst>
            <c:ext xmlns:c15="http://schemas.microsoft.com/office/drawing/2012/chart" uri="{CE6537A1-D6FC-4f65-9D91-7224C49458BB}"/>
          </c:extLst>
        </c:dLbl>
      </c:pivotFmt>
      <c:pivotFmt>
        <c:idx val="82"/>
        <c:dLbl>
          <c:idx val="0"/>
          <c:showLegendKey val="0"/>
          <c:showVal val="0"/>
          <c:showCatName val="0"/>
          <c:showSerName val="0"/>
          <c:showPercent val="0"/>
          <c:showBubbleSize val="0"/>
          <c:extLst>
            <c:ext xmlns:c15="http://schemas.microsoft.com/office/drawing/2012/chart" uri="{CE6537A1-D6FC-4f65-9D91-7224C49458BB}"/>
          </c:extLst>
        </c:dLbl>
      </c:pivotFmt>
      <c:pivotFmt>
        <c:idx val="83"/>
        <c:dLbl>
          <c:idx val="0"/>
          <c:showLegendKey val="0"/>
          <c:showVal val="0"/>
          <c:showCatName val="0"/>
          <c:showSerName val="0"/>
          <c:showPercent val="0"/>
          <c:showBubbleSize val="0"/>
          <c:extLst>
            <c:ext xmlns:c15="http://schemas.microsoft.com/office/drawing/2012/chart" uri="{CE6537A1-D6FC-4f65-9D91-7224C49458BB}"/>
          </c:extLst>
        </c:dLbl>
      </c:pivotFmt>
      <c:pivotFmt>
        <c:idx val="84"/>
        <c:dLbl>
          <c:idx val="0"/>
          <c:showLegendKey val="0"/>
          <c:showVal val="0"/>
          <c:showCatName val="0"/>
          <c:showSerName val="0"/>
          <c:showPercent val="0"/>
          <c:showBubbleSize val="0"/>
          <c:extLst>
            <c:ext xmlns:c15="http://schemas.microsoft.com/office/drawing/2012/chart" uri="{CE6537A1-D6FC-4f65-9D91-7224C49458BB}"/>
          </c:extLst>
        </c:dLbl>
      </c:pivotFmt>
      <c:pivotFmt>
        <c:idx val="85"/>
        <c:dLbl>
          <c:idx val="0"/>
          <c:showLegendKey val="0"/>
          <c:showVal val="0"/>
          <c:showCatName val="0"/>
          <c:showSerName val="0"/>
          <c:showPercent val="0"/>
          <c:showBubbleSize val="0"/>
          <c:extLst>
            <c:ext xmlns:c15="http://schemas.microsoft.com/office/drawing/2012/chart" uri="{CE6537A1-D6FC-4f65-9D91-7224C49458BB}"/>
          </c:extLst>
        </c:dLbl>
      </c:pivotFmt>
      <c:pivotFmt>
        <c:idx val="86"/>
        <c:dLbl>
          <c:idx val="0"/>
          <c:showLegendKey val="0"/>
          <c:showVal val="0"/>
          <c:showCatName val="0"/>
          <c:showSerName val="0"/>
          <c:showPercent val="0"/>
          <c:showBubbleSize val="0"/>
          <c:extLst>
            <c:ext xmlns:c15="http://schemas.microsoft.com/office/drawing/2012/chart" uri="{CE6537A1-D6FC-4f65-9D91-7224C49458BB}"/>
          </c:extLst>
        </c:dLbl>
      </c:pivotFmt>
      <c:pivotFmt>
        <c:idx val="87"/>
        <c:dLbl>
          <c:idx val="0"/>
          <c:showLegendKey val="0"/>
          <c:showVal val="0"/>
          <c:showCatName val="0"/>
          <c:showSerName val="0"/>
          <c:showPercent val="0"/>
          <c:showBubbleSize val="0"/>
          <c:extLst>
            <c:ext xmlns:c15="http://schemas.microsoft.com/office/drawing/2012/chart" uri="{CE6537A1-D6FC-4f65-9D91-7224C49458BB}"/>
          </c:extLst>
        </c:dLbl>
      </c:pivotFmt>
      <c:pivotFmt>
        <c:idx val="88"/>
        <c:dLbl>
          <c:idx val="0"/>
          <c:showLegendKey val="0"/>
          <c:showVal val="0"/>
          <c:showCatName val="0"/>
          <c:showSerName val="0"/>
          <c:showPercent val="0"/>
          <c:showBubbleSize val="0"/>
          <c:extLst>
            <c:ext xmlns:c15="http://schemas.microsoft.com/office/drawing/2012/chart" uri="{CE6537A1-D6FC-4f65-9D91-7224C49458BB}"/>
          </c:extLst>
        </c:dLbl>
      </c:pivotFmt>
      <c:pivotFmt>
        <c:idx val="89"/>
        <c:dLbl>
          <c:idx val="0"/>
          <c:showLegendKey val="0"/>
          <c:showVal val="0"/>
          <c:showCatName val="0"/>
          <c:showSerName val="0"/>
          <c:showPercent val="0"/>
          <c:showBubbleSize val="0"/>
          <c:extLst>
            <c:ext xmlns:c15="http://schemas.microsoft.com/office/drawing/2012/chart" uri="{CE6537A1-D6FC-4f65-9D91-7224C49458BB}"/>
          </c:extLst>
        </c:dLbl>
      </c:pivotFmt>
      <c:pivotFmt>
        <c:idx val="90"/>
        <c:dLbl>
          <c:idx val="0"/>
          <c:showLegendKey val="0"/>
          <c:showVal val="0"/>
          <c:showCatName val="0"/>
          <c:showSerName val="0"/>
          <c:showPercent val="0"/>
          <c:showBubbleSize val="0"/>
          <c:extLst>
            <c:ext xmlns:c15="http://schemas.microsoft.com/office/drawing/2012/chart" uri="{CE6537A1-D6FC-4f65-9D91-7224C49458BB}"/>
          </c:extLst>
        </c:dLbl>
      </c:pivotFmt>
      <c:pivotFmt>
        <c:idx val="91"/>
        <c:dLbl>
          <c:idx val="0"/>
          <c:showLegendKey val="0"/>
          <c:showVal val="0"/>
          <c:showCatName val="0"/>
          <c:showSerName val="0"/>
          <c:showPercent val="0"/>
          <c:showBubbleSize val="0"/>
          <c:extLst>
            <c:ext xmlns:c15="http://schemas.microsoft.com/office/drawing/2012/chart" uri="{CE6537A1-D6FC-4f65-9D91-7224C49458BB}"/>
          </c:extLst>
        </c:dLbl>
      </c:pivotFmt>
      <c:pivotFmt>
        <c:idx val="92"/>
        <c:dLbl>
          <c:idx val="0"/>
          <c:showLegendKey val="0"/>
          <c:showVal val="0"/>
          <c:showCatName val="0"/>
          <c:showSerName val="0"/>
          <c:showPercent val="0"/>
          <c:showBubbleSize val="0"/>
          <c:extLst>
            <c:ext xmlns:c15="http://schemas.microsoft.com/office/drawing/2012/chart" uri="{CE6537A1-D6FC-4f65-9D91-7224C49458BB}"/>
          </c:extLst>
        </c:dLbl>
      </c:pivotFmt>
      <c:pivotFmt>
        <c:idx val="93"/>
        <c:dLbl>
          <c:idx val="0"/>
          <c:showLegendKey val="0"/>
          <c:showVal val="0"/>
          <c:showCatName val="0"/>
          <c:showSerName val="0"/>
          <c:showPercent val="0"/>
          <c:showBubbleSize val="0"/>
          <c:extLst>
            <c:ext xmlns:c15="http://schemas.microsoft.com/office/drawing/2012/chart" uri="{CE6537A1-D6FC-4f65-9D91-7224C49458BB}"/>
          </c:extLst>
        </c:dLbl>
      </c:pivotFmt>
      <c:pivotFmt>
        <c:idx val="94"/>
        <c:dLbl>
          <c:idx val="0"/>
          <c:showLegendKey val="0"/>
          <c:showVal val="0"/>
          <c:showCatName val="0"/>
          <c:showSerName val="0"/>
          <c:showPercent val="0"/>
          <c:showBubbleSize val="0"/>
          <c:extLst>
            <c:ext xmlns:c15="http://schemas.microsoft.com/office/drawing/2012/chart" uri="{CE6537A1-D6FC-4f65-9D91-7224C49458BB}"/>
          </c:extLst>
        </c:dLbl>
      </c:pivotFmt>
      <c:pivotFmt>
        <c:idx val="9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04871511248398841"/>
          <c:y val="0.34878973461650625"/>
          <c:w val="0.6763851904047894"/>
          <c:h val="0.566959025955089"/>
        </c:manualLayout>
      </c:layout>
      <c:barChart>
        <c:barDir val="col"/>
        <c:grouping val="clustered"/>
        <c:varyColors val="0"/>
        <c:ser>
          <c:idx val="0"/>
          <c:order val="0"/>
          <c:tx>
            <c:strRef>
              <c:f>Sheet1!$B$4:$B$5</c:f>
              <c:strCache>
                <c:ptCount val="1"/>
                <c:pt idx="0">
                  <c:v>HIGH</c:v>
                </c:pt>
              </c:strCache>
            </c:strRef>
          </c:tx>
          <c:spPr>
            <a:solidFill>
              <a:schemeClr val="accent6"/>
            </a:solidFill>
            <a:ln>
              <a:noFill/>
            </a:ln>
            <a:effectLst/>
          </c:spPr>
          <c:invertIfNegative val="0"/>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Sheet1!$B$6:$B$16</c:f>
              <c:numCache>
                <c:formatCode>General</c:formatCode>
                <c:ptCount val="10"/>
                <c:pt idx="0">
                  <c:v>37.0</c:v>
                </c:pt>
                <c:pt idx="1">
                  <c:v>45.0</c:v>
                </c:pt>
                <c:pt idx="2">
                  <c:v>41.0</c:v>
                </c:pt>
                <c:pt idx="3">
                  <c:v>34.0</c:v>
                </c:pt>
                <c:pt idx="4">
                  <c:v>50.0</c:v>
                </c:pt>
                <c:pt idx="5">
                  <c:v>50.0</c:v>
                </c:pt>
                <c:pt idx="6">
                  <c:v>44.0</c:v>
                </c:pt>
                <c:pt idx="7">
                  <c:v>40.0</c:v>
                </c:pt>
                <c:pt idx="8">
                  <c:v>38.0</c:v>
                </c:pt>
                <c:pt idx="9">
                  <c:v>40.0</c:v>
                </c:pt>
              </c:numCache>
            </c:numRef>
          </c:val>
        </c:ser>
        <c:ser>
          <c:idx val="1"/>
          <c:order val="1"/>
          <c:tx>
            <c:strRef>
              <c:f>Sheet1!$C$4:$C$5</c:f>
              <c:strCache>
                <c:ptCount val="1"/>
                <c:pt idx="0">
                  <c:v>LOW</c:v>
                </c:pt>
              </c:strCache>
            </c:strRef>
          </c:tx>
          <c:spPr>
            <a:solidFill>
              <a:schemeClr val="accent5"/>
            </a:solidFill>
            <a:ln>
              <a:noFill/>
            </a:ln>
            <a:effectLst/>
          </c:spPr>
          <c:invertIfNegative val="0"/>
          <c:trendline>
            <c:spPr>
              <a:ln w="19050" cap="rnd">
                <a:solidFill>
                  <a:schemeClr val="accent5"/>
                </a:solidFill>
                <a:prstDash val="sysDot"/>
              </a:ln>
              <a:effectLst/>
            </c:spPr>
            <c:trendlineType val="exp"/>
            <c:dispRSqr val="0"/>
            <c:dispEq val="0"/>
          </c:trendline>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Sheet1!$C$6:$C$16</c:f>
              <c:numCache>
                <c:formatCode>General</c:formatCode>
                <c:ptCount val="10"/>
                <c:pt idx="0">
                  <c:v>80.0</c:v>
                </c:pt>
                <c:pt idx="1">
                  <c:v>89.0</c:v>
                </c:pt>
                <c:pt idx="2">
                  <c:v>78.0</c:v>
                </c:pt>
                <c:pt idx="3">
                  <c:v>76.0</c:v>
                </c:pt>
                <c:pt idx="4">
                  <c:v>73.0</c:v>
                </c:pt>
                <c:pt idx="5">
                  <c:v>68.0</c:v>
                </c:pt>
                <c:pt idx="6">
                  <c:v>85.0</c:v>
                </c:pt>
                <c:pt idx="7">
                  <c:v>78.0</c:v>
                </c:pt>
                <c:pt idx="8">
                  <c:v>75.0</c:v>
                </c:pt>
                <c:pt idx="9">
                  <c:v>79.0</c:v>
                </c:pt>
              </c:numCache>
            </c:numRef>
          </c:val>
        </c:ser>
        <c:ser>
          <c:idx val="2"/>
          <c:order val="2"/>
          <c:tx>
            <c:strRef>
              <c:f>Sheet1!$D$4:$D$5</c:f>
              <c:strCache>
                <c:ptCount val="1"/>
                <c:pt idx="0">
                  <c:v>MED</c:v>
                </c:pt>
              </c:strCache>
            </c:strRef>
          </c:tx>
          <c:spPr>
            <a:solidFill>
              <a:schemeClr val="accent4"/>
            </a:solidFill>
            <a:ln>
              <a:noFill/>
            </a:ln>
            <a:effectLst/>
          </c:spPr>
          <c:invertIfNegative val="0"/>
          <c:trendline>
            <c:spPr>
              <a:ln w="19050" cap="rnd">
                <a:solidFill>
                  <a:schemeClr val="accent4"/>
                </a:solidFill>
                <a:prstDash val="sysDot"/>
              </a:ln>
              <a:effectLst/>
            </c:spPr>
            <c:trendlineType val="linear"/>
            <c:dispRSqr val="0"/>
            <c:dispEq val="0"/>
          </c:trendline>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Sheet1!$D$6:$D$16</c:f>
              <c:numCache>
                <c:formatCode>General</c:formatCode>
                <c:ptCount val="10"/>
                <c:pt idx="0">
                  <c:v>152.0</c:v>
                </c:pt>
                <c:pt idx="1">
                  <c:v>141.0</c:v>
                </c:pt>
                <c:pt idx="2">
                  <c:v>160.0</c:v>
                </c:pt>
                <c:pt idx="3">
                  <c:v>158.0</c:v>
                </c:pt>
                <c:pt idx="4">
                  <c:v>158.0</c:v>
                </c:pt>
                <c:pt idx="5">
                  <c:v>151.0</c:v>
                </c:pt>
                <c:pt idx="6">
                  <c:v>146.0</c:v>
                </c:pt>
                <c:pt idx="7">
                  <c:v>156.0</c:v>
                </c:pt>
                <c:pt idx="8">
                  <c:v>160.0</c:v>
                </c:pt>
                <c:pt idx="9">
                  <c:v>148.0</c:v>
                </c:pt>
              </c:numCache>
            </c:numRef>
          </c:val>
        </c:ser>
        <c:ser>
          <c:idx val="3"/>
          <c:order val="3"/>
          <c:tx>
            <c:strRef>
              <c:f>Sheet1!$E$4:$E$5</c:f>
              <c:strCache>
                <c:ptCount val="1"/>
                <c:pt idx="0">
                  <c:v>VERY HIGH</c:v>
                </c:pt>
              </c:strCache>
            </c:strRef>
          </c:tx>
          <c:spPr>
            <a:solidFill>
              <a:schemeClr val="accent6">
                <a:lumMod val="60000"/>
              </a:schemeClr>
            </a:solidFill>
            <a:ln>
              <a:noFill/>
            </a:ln>
            <a:effectLst/>
          </c:spPr>
          <c:invertIfNegative val="0"/>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Sheet1!$E$6:$E$16</c:f>
              <c:numCache>
                <c:formatCode>General</c:formatCode>
                <c:ptCount val="10"/>
                <c:pt idx="0">
                  <c:v>34.0</c:v>
                </c:pt>
                <c:pt idx="1">
                  <c:v>25.0</c:v>
                </c:pt>
                <c:pt idx="2">
                  <c:v>23.0</c:v>
                </c:pt>
                <c:pt idx="3">
                  <c:v>28.0</c:v>
                </c:pt>
                <c:pt idx="4">
                  <c:v>23.0</c:v>
                </c:pt>
                <c:pt idx="5">
                  <c:v>32.0</c:v>
                </c:pt>
                <c:pt idx="6">
                  <c:v>24.0</c:v>
                </c:pt>
                <c:pt idx="7">
                  <c:v>30.0</c:v>
                </c:pt>
                <c:pt idx="8">
                  <c:v>24.0</c:v>
                </c:pt>
                <c:pt idx="9">
                  <c:v>27.0</c:v>
                </c:pt>
              </c:numCache>
            </c:numRef>
          </c:val>
        </c:ser>
        <c:dLbls>
          <c:showLegendKey val="0"/>
          <c:showVal val="0"/>
          <c:showCatName val="0"/>
          <c:showSerName val="0"/>
          <c:showPercent val="0"/>
          <c:showBubbleSize val="0"/>
        </c:dLbls>
        <c:gapWidth val="219"/>
        <c:overlap val="-27"/>
        <c:axId val="380210240"/>
        <c:axId val="380210720"/>
      </c:barChart>
      <c:catAx>
        <c:axId val="380210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80210720"/>
        <c:crosses val="autoZero"/>
        <c:auto val="1"/>
        <c:lblAlgn val="ctr"/>
        <c:lblOffset val="100"/>
        <c:noMultiLvlLbl val="0"/>
      </c:catAx>
      <c:valAx>
        <c:axId val="380210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8021024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[employee_data 1.xlsx]Sheet1!PivotTable1</c:name>
    <c:fmtId val="19"/>
  </c:pivotSource>
  <c:chart>
    <c:title>
      <c:layout>
        <c:manualLayout>
          <c:xMode val="edge"/>
          <c:yMode val="edge"/>
          <c:x val="2.7077865266838966E-4"/>
          <c:y val="0.9062197100881061"/>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
        <c:idx val="19"/>
        <c:spPr>
          <a:solidFill>
            <a:schemeClr val="accent1"/>
          </a:solidFill>
          <a:ln w="25400">
            <a:solidFill>
              <a:schemeClr val="lt1"/>
            </a:solidFill>
          </a:ln>
          <a:effectLst/>
          <a:sp3d contourW="25400">
            <a:contourClr>
              <a:schemeClr val="lt1"/>
            </a:contourClr>
          </a:sp3d>
        </c:spPr>
      </c:pivotFmt>
      <c:pivotFmt>
        <c:idx val="20"/>
        <c:spPr>
          <a:solidFill>
            <a:schemeClr val="accent1"/>
          </a:solidFill>
          <a:ln w="25400">
            <a:solidFill>
              <a:schemeClr val="lt1"/>
            </a:solidFill>
          </a:ln>
          <a:effectLst/>
          <a:sp3d contourW="25400">
            <a:contourClr>
              <a:schemeClr val="lt1"/>
            </a:contourClr>
          </a:sp3d>
        </c:spPr>
      </c:pivotFmt>
      <c:pivotFmt>
        <c:idx val="21"/>
        <c:spPr>
          <a:solidFill>
            <a:schemeClr val="accent1"/>
          </a:solidFill>
          <a:ln w="25400">
            <a:solidFill>
              <a:schemeClr val="lt1"/>
            </a:solidFill>
          </a:ln>
          <a:effectLst/>
          <a:sp3d contourW="25400">
            <a:contourClr>
              <a:schemeClr val="lt1"/>
            </a:contourClr>
          </a:sp3d>
        </c:spPr>
      </c:pivotFmt>
      <c:pivotFmt>
        <c:idx val="22"/>
        <c:spPr>
          <a:solidFill>
            <a:schemeClr val="accent1"/>
          </a:solidFill>
          <a:ln w="25400">
            <a:solidFill>
              <a:schemeClr val="lt1"/>
            </a:solidFill>
          </a:ln>
          <a:effectLst/>
          <a:sp3d contourW="25400">
            <a:contourClr>
              <a:schemeClr val="lt1"/>
            </a:contourClr>
          </a:sp3d>
        </c:spPr>
      </c:pivotFmt>
      <c:pivotFmt>
        <c:idx val="23"/>
        <c:spPr>
          <a:solidFill>
            <a:schemeClr val="accent1"/>
          </a:solidFill>
          <a:ln w="25400">
            <a:solidFill>
              <a:schemeClr val="lt1"/>
            </a:solidFill>
          </a:ln>
          <a:effectLst/>
          <a:sp3d contourW="25400">
            <a:contourClr>
              <a:schemeClr val="lt1"/>
            </a:contourClr>
          </a:sp3d>
        </c:spPr>
      </c:pivotFmt>
      <c:pivotFmt>
        <c:idx val="24"/>
        <c:spPr>
          <a:solidFill>
            <a:schemeClr val="accent1"/>
          </a:solidFill>
          <a:ln w="25400">
            <a:solidFill>
              <a:schemeClr val="lt1"/>
            </a:solidFill>
          </a:ln>
          <a:effectLst/>
          <a:sp3d contourW="25400">
            <a:contourClr>
              <a:schemeClr val="lt1"/>
            </a:contourClr>
          </a:sp3d>
        </c:spPr>
      </c:pivotFmt>
      <c:pivotFmt>
        <c:idx val="25"/>
        <c:spPr>
          <a:solidFill>
            <a:schemeClr val="accent1"/>
          </a:solidFill>
          <a:ln w="25400">
            <a:solidFill>
              <a:schemeClr val="lt1"/>
            </a:solidFill>
          </a:ln>
          <a:effectLst/>
          <a:sp3d contourW="25400">
            <a:contourClr>
              <a:schemeClr val="lt1"/>
            </a:contourClr>
          </a:sp3d>
        </c:spPr>
      </c:pivotFmt>
      <c:pivotFmt>
        <c:idx val="26"/>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5400">
            <a:solidFill>
              <a:schemeClr val="lt1"/>
            </a:solidFill>
          </a:ln>
          <a:effectLst/>
          <a:sp3d contourW="25400">
            <a:contourClr>
              <a:schemeClr val="lt1"/>
            </a:contourClr>
          </a:sp3d>
        </c:spPr>
      </c:pivotFmt>
      <c:pivotFmt>
        <c:idx val="28"/>
        <c:spPr>
          <a:solidFill>
            <a:schemeClr val="accent1"/>
          </a:solidFill>
          <a:ln w="25400">
            <a:solidFill>
              <a:schemeClr val="lt1"/>
            </a:solidFill>
          </a:ln>
          <a:effectLst/>
          <a:sp3d contourW="25400">
            <a:contourClr>
              <a:schemeClr val="lt1"/>
            </a:contourClr>
          </a:sp3d>
        </c:spPr>
      </c:pivotFmt>
      <c:pivotFmt>
        <c:idx val="29"/>
        <c:spPr>
          <a:solidFill>
            <a:schemeClr val="accent1"/>
          </a:solidFill>
          <a:ln w="25400">
            <a:solidFill>
              <a:schemeClr val="lt1"/>
            </a:solidFill>
          </a:ln>
          <a:effectLst/>
          <a:sp3d contourW="25400">
            <a:contourClr>
              <a:schemeClr val="lt1"/>
            </a:contourClr>
          </a:sp3d>
        </c:spPr>
      </c:pivotFmt>
      <c:pivotFmt>
        <c:idx val="30"/>
        <c:spPr>
          <a:solidFill>
            <a:schemeClr val="accent1"/>
          </a:solidFill>
          <a:ln w="25400">
            <a:solidFill>
              <a:schemeClr val="lt1"/>
            </a:solidFill>
          </a:ln>
          <a:effectLst/>
          <a:sp3d contourW="25400">
            <a:contourClr>
              <a:schemeClr val="lt1"/>
            </a:contourClr>
          </a:sp3d>
        </c:spPr>
      </c:pivotFmt>
      <c:pivotFmt>
        <c:idx val="31"/>
        <c:spPr>
          <a:solidFill>
            <a:schemeClr val="accent1"/>
          </a:solidFill>
          <a:ln w="25400">
            <a:solidFill>
              <a:schemeClr val="lt1"/>
            </a:solidFill>
          </a:ln>
          <a:effectLst/>
          <a:sp3d contourW="25400">
            <a:contourClr>
              <a:schemeClr val="lt1"/>
            </a:contourClr>
          </a:sp3d>
        </c:spPr>
      </c:pivotFmt>
      <c:pivotFmt>
        <c:idx val="32"/>
        <c:spPr>
          <a:solidFill>
            <a:schemeClr val="accent1"/>
          </a:solidFill>
          <a:ln w="25400">
            <a:solidFill>
              <a:schemeClr val="lt1"/>
            </a:solidFill>
          </a:ln>
          <a:effectLst/>
          <a:sp3d contourW="25400">
            <a:contourClr>
              <a:schemeClr val="lt1"/>
            </a:contourClr>
          </a:sp3d>
        </c:spPr>
      </c:pivotFmt>
      <c:pivotFmt>
        <c:idx val="33"/>
        <c:spPr>
          <a:solidFill>
            <a:schemeClr val="accent1"/>
          </a:solidFill>
          <a:ln w="25400">
            <a:solidFill>
              <a:schemeClr val="lt1"/>
            </a:solidFill>
          </a:ln>
          <a:effectLst/>
          <a:sp3d contourW="25400">
            <a:contourClr>
              <a:schemeClr val="lt1"/>
            </a:contourClr>
          </a:sp3d>
        </c:spPr>
      </c:pivotFmt>
      <c:pivotFmt>
        <c:idx val="34"/>
        <c:spPr>
          <a:solidFill>
            <a:schemeClr val="accent1"/>
          </a:solidFill>
          <a:ln w="25400">
            <a:solidFill>
              <a:schemeClr val="lt1"/>
            </a:solidFill>
          </a:ln>
          <a:effectLst/>
          <a:sp3d contourW="25400">
            <a:contourClr>
              <a:schemeClr val="lt1"/>
            </a:contourClr>
          </a:sp3d>
        </c:spPr>
      </c:pivotFmt>
      <c:pivotFmt>
        <c:idx val="35"/>
        <c:spPr>
          <a:solidFill>
            <a:schemeClr val="accent1"/>
          </a:solidFill>
          <a:ln w="25400">
            <a:solidFill>
              <a:schemeClr val="lt1"/>
            </a:solidFill>
          </a:ln>
          <a:effectLst/>
          <a:sp3d contourW="25400">
            <a:contourClr>
              <a:schemeClr val="lt1"/>
            </a:contourClr>
          </a:sp3d>
        </c:spPr>
      </c:pivotFmt>
      <c:pivotFmt>
        <c:idx val="36"/>
        <c:spPr>
          <a:solidFill>
            <a:schemeClr val="accent1"/>
          </a:solidFill>
          <a:ln w="25400">
            <a:solidFill>
              <a:schemeClr val="lt1"/>
            </a:solidFill>
          </a:ln>
          <a:effectLst/>
          <a:sp3d contourW="25400">
            <a:contourClr>
              <a:schemeClr val="lt1"/>
            </a:contourClr>
          </a:sp3d>
        </c:spPr>
      </c:pivotFmt>
      <c:pivotFmt>
        <c:idx val="37"/>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5400">
            <a:solidFill>
              <a:schemeClr val="lt1"/>
            </a:solidFill>
          </a:ln>
          <a:effectLst/>
          <a:sp3d contourW="25400">
            <a:contourClr>
              <a:schemeClr val="lt1"/>
            </a:contourClr>
          </a:sp3d>
        </c:spPr>
      </c:pivotFmt>
      <c:pivotFmt>
        <c:idx val="39"/>
        <c:spPr>
          <a:solidFill>
            <a:schemeClr val="accent1"/>
          </a:solidFill>
          <a:ln w="25400">
            <a:solidFill>
              <a:schemeClr val="lt1"/>
            </a:solidFill>
          </a:ln>
          <a:effectLst/>
          <a:sp3d contourW="25400">
            <a:contourClr>
              <a:schemeClr val="lt1"/>
            </a:contourClr>
          </a:sp3d>
        </c:spPr>
      </c:pivotFmt>
      <c:pivotFmt>
        <c:idx val="40"/>
        <c:spPr>
          <a:solidFill>
            <a:schemeClr val="accent1"/>
          </a:solidFill>
          <a:ln w="25400">
            <a:solidFill>
              <a:schemeClr val="lt1"/>
            </a:solidFill>
          </a:ln>
          <a:effectLst/>
          <a:sp3d contourW="25400">
            <a:contourClr>
              <a:schemeClr val="lt1"/>
            </a:contourClr>
          </a:sp3d>
        </c:spPr>
      </c:pivotFmt>
      <c:pivotFmt>
        <c:idx val="41"/>
        <c:spPr>
          <a:solidFill>
            <a:schemeClr val="accent1"/>
          </a:solidFill>
          <a:ln w="25400">
            <a:solidFill>
              <a:schemeClr val="lt1"/>
            </a:solidFill>
          </a:ln>
          <a:effectLst/>
          <a:sp3d contourW="25400">
            <a:contourClr>
              <a:schemeClr val="lt1"/>
            </a:contourClr>
          </a:sp3d>
        </c:spPr>
      </c:pivotFmt>
      <c:pivotFmt>
        <c:idx val="42"/>
        <c:spPr>
          <a:solidFill>
            <a:schemeClr val="accent1"/>
          </a:solidFill>
          <a:ln w="25400">
            <a:solidFill>
              <a:schemeClr val="lt1"/>
            </a:solidFill>
          </a:ln>
          <a:effectLst/>
          <a:sp3d contourW="25400">
            <a:contourClr>
              <a:schemeClr val="lt1"/>
            </a:contourClr>
          </a:sp3d>
        </c:spPr>
      </c:pivotFmt>
      <c:pivotFmt>
        <c:idx val="43"/>
        <c:spPr>
          <a:solidFill>
            <a:schemeClr val="accent1"/>
          </a:solidFill>
          <a:ln w="25400">
            <a:solidFill>
              <a:schemeClr val="lt1"/>
            </a:solidFill>
          </a:ln>
          <a:effectLst/>
          <a:sp3d contourW="25400">
            <a:contourClr>
              <a:schemeClr val="lt1"/>
            </a:contourClr>
          </a:sp3d>
        </c:spPr>
      </c:pivotFmt>
      <c:pivotFmt>
        <c:idx val="44"/>
        <c:spPr>
          <a:solidFill>
            <a:schemeClr val="accent1"/>
          </a:solidFill>
          <a:ln w="25400">
            <a:solidFill>
              <a:schemeClr val="lt1"/>
            </a:solidFill>
          </a:ln>
          <a:effectLst/>
          <a:sp3d contourW="25400">
            <a:contourClr>
              <a:schemeClr val="lt1"/>
            </a:contourClr>
          </a:sp3d>
        </c:spPr>
      </c:pivotFmt>
      <c:pivotFmt>
        <c:idx val="45"/>
        <c:spPr>
          <a:solidFill>
            <a:schemeClr val="accent1"/>
          </a:solidFill>
          <a:ln w="25400">
            <a:solidFill>
              <a:schemeClr val="lt1"/>
            </a:solidFill>
          </a:ln>
          <a:effectLst/>
          <a:sp3d contourW="25400">
            <a:contourClr>
              <a:schemeClr val="lt1"/>
            </a:contourClr>
          </a:sp3d>
        </c:spPr>
      </c:pivotFmt>
      <c:pivotFmt>
        <c:idx val="46"/>
        <c:spPr>
          <a:solidFill>
            <a:schemeClr val="accent1"/>
          </a:solidFill>
          <a:ln w="25400">
            <a:solidFill>
              <a:schemeClr val="lt1"/>
            </a:solidFill>
          </a:ln>
          <a:effectLst/>
          <a:sp3d contourW="25400">
            <a:contourClr>
              <a:schemeClr val="lt1"/>
            </a:contourClr>
          </a:sp3d>
        </c:spPr>
      </c:pivotFmt>
      <c:pivotFmt>
        <c:idx val="47"/>
        <c:spPr>
          <a:solidFill>
            <a:schemeClr val="accent1"/>
          </a:solidFill>
          <a:ln w="25400">
            <a:solidFill>
              <a:schemeClr val="lt1"/>
            </a:solidFill>
          </a:ln>
          <a:effectLst/>
          <a:sp3d contourW="25400">
            <a:contourClr>
              <a:schemeClr val="lt1"/>
            </a:contourClr>
          </a:sp3d>
        </c:spPr>
      </c:pivotFmt>
      <c:pivotFmt>
        <c:idx val="48"/>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w="25400">
            <a:solidFill>
              <a:schemeClr val="lt1"/>
            </a:solidFill>
          </a:ln>
          <a:effectLst/>
          <a:sp3d contourW="25400">
            <a:contourClr>
              <a:schemeClr val="lt1"/>
            </a:contourClr>
          </a:sp3d>
        </c:spPr>
      </c:pivotFmt>
      <c:pivotFmt>
        <c:idx val="50"/>
        <c:spPr>
          <a:solidFill>
            <a:schemeClr val="accent1"/>
          </a:solidFill>
          <a:ln w="25400">
            <a:solidFill>
              <a:schemeClr val="lt1"/>
            </a:solidFill>
          </a:ln>
          <a:effectLst/>
          <a:sp3d contourW="25400">
            <a:contourClr>
              <a:schemeClr val="lt1"/>
            </a:contourClr>
          </a:sp3d>
        </c:spPr>
      </c:pivotFmt>
      <c:pivotFmt>
        <c:idx val="51"/>
        <c:spPr>
          <a:solidFill>
            <a:schemeClr val="accent1"/>
          </a:solidFill>
          <a:ln w="25400">
            <a:solidFill>
              <a:schemeClr val="lt1"/>
            </a:solidFill>
          </a:ln>
          <a:effectLst/>
          <a:sp3d contourW="25400">
            <a:contourClr>
              <a:schemeClr val="lt1"/>
            </a:contourClr>
          </a:sp3d>
        </c:spPr>
      </c:pivotFmt>
      <c:pivotFmt>
        <c:idx val="52"/>
        <c:spPr>
          <a:solidFill>
            <a:schemeClr val="accent1"/>
          </a:solidFill>
          <a:ln w="25400">
            <a:solidFill>
              <a:schemeClr val="lt1"/>
            </a:solidFill>
          </a:ln>
          <a:effectLst/>
          <a:sp3d contourW="25400">
            <a:contourClr>
              <a:schemeClr val="lt1"/>
            </a:contourClr>
          </a:sp3d>
        </c:spPr>
      </c:pivotFmt>
      <c:pivotFmt>
        <c:idx val="53"/>
        <c:spPr>
          <a:solidFill>
            <a:schemeClr val="accent1"/>
          </a:solidFill>
          <a:ln w="25400">
            <a:solidFill>
              <a:schemeClr val="lt1"/>
            </a:solidFill>
          </a:ln>
          <a:effectLst/>
          <a:sp3d contourW="25400">
            <a:contourClr>
              <a:schemeClr val="lt1"/>
            </a:contourClr>
          </a:sp3d>
        </c:spPr>
      </c:pivotFmt>
      <c:pivotFmt>
        <c:idx val="54"/>
        <c:spPr>
          <a:solidFill>
            <a:schemeClr val="accent1"/>
          </a:solidFill>
          <a:ln w="25400">
            <a:solidFill>
              <a:schemeClr val="lt1"/>
            </a:solidFill>
          </a:ln>
          <a:effectLst/>
          <a:sp3d contourW="25400">
            <a:contourClr>
              <a:schemeClr val="lt1"/>
            </a:contourClr>
          </a:sp3d>
        </c:spPr>
      </c:pivotFmt>
      <c:pivotFmt>
        <c:idx val="55"/>
        <c:spPr>
          <a:solidFill>
            <a:schemeClr val="accent1"/>
          </a:solidFill>
          <a:ln w="25400">
            <a:solidFill>
              <a:schemeClr val="lt1"/>
            </a:solidFill>
          </a:ln>
          <a:effectLst/>
          <a:sp3d contourW="25400">
            <a:contourClr>
              <a:schemeClr val="lt1"/>
            </a:contourClr>
          </a:sp3d>
        </c:spPr>
      </c:pivotFmt>
      <c:pivotFmt>
        <c:idx val="56"/>
        <c:spPr>
          <a:solidFill>
            <a:schemeClr val="accent1"/>
          </a:solidFill>
          <a:ln w="25400">
            <a:solidFill>
              <a:schemeClr val="lt1"/>
            </a:solidFill>
          </a:ln>
          <a:effectLst/>
          <a:sp3d contourW="25400">
            <a:contourClr>
              <a:schemeClr val="lt1"/>
            </a:contourClr>
          </a:sp3d>
        </c:spPr>
      </c:pivotFmt>
      <c:pivotFmt>
        <c:idx val="57"/>
        <c:spPr>
          <a:solidFill>
            <a:schemeClr val="accent1"/>
          </a:solidFill>
          <a:ln w="25400">
            <a:solidFill>
              <a:schemeClr val="lt1"/>
            </a:solidFill>
          </a:ln>
          <a:effectLst/>
          <a:sp3d contourW="25400">
            <a:contourClr>
              <a:schemeClr val="lt1"/>
            </a:contourClr>
          </a:sp3d>
        </c:spPr>
      </c:pivotFmt>
      <c:pivotFmt>
        <c:idx val="58"/>
        <c:spPr>
          <a:solidFill>
            <a:schemeClr val="accent1"/>
          </a:solidFill>
          <a:ln w="25400">
            <a:solidFill>
              <a:schemeClr val="lt1"/>
            </a:solidFill>
          </a:ln>
          <a:effectLst/>
          <a:sp3d contourW="25400">
            <a:contourClr>
              <a:schemeClr val="lt1"/>
            </a:contourClr>
          </a:sp3d>
        </c:spPr>
      </c:pivotFmt>
      <c:pivotFmt>
        <c:idx val="59"/>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w="25400">
            <a:solidFill>
              <a:schemeClr val="lt1"/>
            </a:solidFill>
          </a:ln>
          <a:effectLst/>
          <a:sp3d contourW="25400">
            <a:contourClr>
              <a:schemeClr val="lt1"/>
            </a:contourClr>
          </a:sp3d>
        </c:spPr>
      </c:pivotFmt>
      <c:pivotFmt>
        <c:idx val="61"/>
        <c:spPr>
          <a:solidFill>
            <a:schemeClr val="accent1"/>
          </a:solidFill>
          <a:ln w="25400">
            <a:solidFill>
              <a:schemeClr val="lt1"/>
            </a:solidFill>
          </a:ln>
          <a:effectLst/>
          <a:sp3d contourW="25400">
            <a:contourClr>
              <a:schemeClr val="lt1"/>
            </a:contourClr>
          </a:sp3d>
        </c:spPr>
      </c:pivotFmt>
      <c:pivotFmt>
        <c:idx val="62"/>
        <c:spPr>
          <a:solidFill>
            <a:schemeClr val="accent1"/>
          </a:solidFill>
          <a:ln w="25400">
            <a:solidFill>
              <a:schemeClr val="lt1"/>
            </a:solidFill>
          </a:ln>
          <a:effectLst/>
          <a:sp3d contourW="25400">
            <a:contourClr>
              <a:schemeClr val="lt1"/>
            </a:contourClr>
          </a:sp3d>
        </c:spPr>
      </c:pivotFmt>
      <c:pivotFmt>
        <c:idx val="63"/>
        <c:spPr>
          <a:solidFill>
            <a:schemeClr val="accent1"/>
          </a:solidFill>
          <a:ln w="25400">
            <a:solidFill>
              <a:schemeClr val="lt1"/>
            </a:solidFill>
          </a:ln>
          <a:effectLst/>
          <a:sp3d contourW="25400">
            <a:contourClr>
              <a:schemeClr val="lt1"/>
            </a:contourClr>
          </a:sp3d>
        </c:spPr>
      </c:pivotFmt>
      <c:pivotFmt>
        <c:idx val="64"/>
        <c:spPr>
          <a:solidFill>
            <a:schemeClr val="accent1"/>
          </a:solidFill>
          <a:ln w="25400">
            <a:solidFill>
              <a:schemeClr val="lt1"/>
            </a:solidFill>
          </a:ln>
          <a:effectLst/>
          <a:sp3d contourW="25400">
            <a:contourClr>
              <a:schemeClr val="lt1"/>
            </a:contourClr>
          </a:sp3d>
        </c:spPr>
      </c:pivotFmt>
      <c:pivotFmt>
        <c:idx val="65"/>
        <c:spPr>
          <a:solidFill>
            <a:schemeClr val="accent1"/>
          </a:solidFill>
          <a:ln w="25400">
            <a:solidFill>
              <a:schemeClr val="lt1"/>
            </a:solidFill>
          </a:ln>
          <a:effectLst/>
          <a:sp3d contourW="25400">
            <a:contourClr>
              <a:schemeClr val="lt1"/>
            </a:contourClr>
          </a:sp3d>
        </c:spPr>
      </c:pivotFmt>
      <c:pivotFmt>
        <c:idx val="66"/>
        <c:spPr>
          <a:solidFill>
            <a:schemeClr val="accent1"/>
          </a:solidFill>
          <a:ln w="25400">
            <a:solidFill>
              <a:schemeClr val="lt1"/>
            </a:solidFill>
          </a:ln>
          <a:effectLst/>
          <a:sp3d contourW="25400">
            <a:contourClr>
              <a:schemeClr val="lt1"/>
            </a:contourClr>
          </a:sp3d>
        </c:spPr>
      </c:pivotFmt>
      <c:pivotFmt>
        <c:idx val="67"/>
        <c:spPr>
          <a:solidFill>
            <a:schemeClr val="accent1"/>
          </a:solidFill>
          <a:ln w="25400">
            <a:solidFill>
              <a:schemeClr val="lt1"/>
            </a:solidFill>
          </a:ln>
          <a:effectLst/>
          <a:sp3d contourW="25400">
            <a:contourClr>
              <a:schemeClr val="lt1"/>
            </a:contourClr>
          </a:sp3d>
        </c:spPr>
      </c:pivotFmt>
      <c:pivotFmt>
        <c:idx val="68"/>
        <c:spPr>
          <a:solidFill>
            <a:schemeClr val="accent1"/>
          </a:solidFill>
          <a:ln w="25400">
            <a:solidFill>
              <a:schemeClr val="lt1"/>
            </a:solidFill>
          </a:ln>
          <a:effectLst/>
          <a:sp3d contourW="25400">
            <a:contourClr>
              <a:schemeClr val="lt1"/>
            </a:contourClr>
          </a:sp3d>
        </c:spPr>
      </c:pivotFmt>
      <c:pivotFmt>
        <c:idx val="69"/>
        <c:spPr>
          <a:solidFill>
            <a:schemeClr val="accent1"/>
          </a:solidFill>
          <a:ln w="25400">
            <a:solidFill>
              <a:schemeClr val="lt1"/>
            </a:solidFill>
          </a:ln>
          <a:effectLst/>
          <a:sp3d contourW="25400">
            <a:contourClr>
              <a:schemeClr val="lt1"/>
            </a:contourClr>
          </a:sp3d>
        </c:spPr>
      </c:pivotFmt>
      <c:pivotFmt>
        <c:idx val="7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w="25400">
            <a:solidFill>
              <a:schemeClr val="lt1"/>
            </a:solidFill>
          </a:ln>
          <a:effectLst/>
          <a:sp3d contourW="25400">
            <a:contourClr>
              <a:schemeClr val="lt1"/>
            </a:contourClr>
          </a:sp3d>
        </c:spPr>
      </c:pivotFmt>
      <c:pivotFmt>
        <c:idx val="72"/>
        <c:spPr>
          <a:solidFill>
            <a:schemeClr val="accent1"/>
          </a:solidFill>
          <a:ln w="25400">
            <a:solidFill>
              <a:schemeClr val="lt1"/>
            </a:solidFill>
          </a:ln>
          <a:effectLst/>
          <a:sp3d contourW="25400">
            <a:contourClr>
              <a:schemeClr val="lt1"/>
            </a:contourClr>
          </a:sp3d>
        </c:spPr>
      </c:pivotFmt>
      <c:pivotFmt>
        <c:idx val="73"/>
        <c:spPr>
          <a:solidFill>
            <a:schemeClr val="accent1"/>
          </a:solidFill>
          <a:ln w="25400">
            <a:solidFill>
              <a:schemeClr val="lt1"/>
            </a:solidFill>
          </a:ln>
          <a:effectLst/>
          <a:sp3d contourW="25400">
            <a:contourClr>
              <a:schemeClr val="lt1"/>
            </a:contourClr>
          </a:sp3d>
        </c:spPr>
      </c:pivotFmt>
      <c:pivotFmt>
        <c:idx val="74"/>
        <c:spPr>
          <a:solidFill>
            <a:schemeClr val="accent1"/>
          </a:solidFill>
          <a:ln w="25400">
            <a:solidFill>
              <a:schemeClr val="lt1"/>
            </a:solidFill>
          </a:ln>
          <a:effectLst/>
          <a:sp3d contourW="25400">
            <a:contourClr>
              <a:schemeClr val="lt1"/>
            </a:contourClr>
          </a:sp3d>
        </c:spPr>
      </c:pivotFmt>
      <c:pivotFmt>
        <c:idx val="75"/>
        <c:spPr>
          <a:solidFill>
            <a:schemeClr val="accent1"/>
          </a:solidFill>
          <a:ln w="25400">
            <a:solidFill>
              <a:schemeClr val="lt1"/>
            </a:solidFill>
          </a:ln>
          <a:effectLst/>
          <a:sp3d contourW="25400">
            <a:contourClr>
              <a:schemeClr val="lt1"/>
            </a:contourClr>
          </a:sp3d>
        </c:spPr>
      </c:pivotFmt>
      <c:pivotFmt>
        <c:idx val="76"/>
        <c:spPr>
          <a:solidFill>
            <a:schemeClr val="accent1"/>
          </a:solidFill>
          <a:ln w="25400">
            <a:solidFill>
              <a:schemeClr val="lt1"/>
            </a:solidFill>
          </a:ln>
          <a:effectLst/>
          <a:sp3d contourW="25400">
            <a:contourClr>
              <a:schemeClr val="lt1"/>
            </a:contourClr>
          </a:sp3d>
        </c:spPr>
      </c:pivotFmt>
      <c:pivotFmt>
        <c:idx val="77"/>
        <c:spPr>
          <a:solidFill>
            <a:schemeClr val="accent1"/>
          </a:solidFill>
          <a:ln w="25400">
            <a:solidFill>
              <a:schemeClr val="lt1"/>
            </a:solidFill>
          </a:ln>
          <a:effectLst/>
          <a:sp3d contourW="25400">
            <a:contourClr>
              <a:schemeClr val="lt1"/>
            </a:contourClr>
          </a:sp3d>
        </c:spPr>
      </c:pivotFmt>
      <c:pivotFmt>
        <c:idx val="78"/>
        <c:spPr>
          <a:solidFill>
            <a:schemeClr val="accent1"/>
          </a:solidFill>
          <a:ln w="25400">
            <a:solidFill>
              <a:schemeClr val="lt1"/>
            </a:solidFill>
          </a:ln>
          <a:effectLst/>
          <a:sp3d contourW="25400">
            <a:contourClr>
              <a:schemeClr val="lt1"/>
            </a:contourClr>
          </a:sp3d>
        </c:spPr>
      </c:pivotFmt>
      <c:pivotFmt>
        <c:idx val="79"/>
        <c:spPr>
          <a:solidFill>
            <a:schemeClr val="accent1"/>
          </a:solidFill>
          <a:ln w="25400">
            <a:solidFill>
              <a:schemeClr val="lt1"/>
            </a:solidFill>
          </a:ln>
          <a:effectLst/>
          <a:sp3d contourW="25400">
            <a:contourClr>
              <a:schemeClr val="lt1"/>
            </a:contourClr>
          </a:sp3d>
        </c:spPr>
      </c:pivotFmt>
      <c:pivotFmt>
        <c:idx val="80"/>
        <c:spPr>
          <a:solidFill>
            <a:schemeClr val="accent1"/>
          </a:solidFill>
          <a:ln w="25400">
            <a:solidFill>
              <a:schemeClr val="lt1"/>
            </a:solidFill>
          </a:ln>
          <a:effectLst/>
          <a:sp3d contourW="25400">
            <a:contourClr>
              <a:schemeClr val="lt1"/>
            </a:contourClr>
          </a:sp3d>
        </c:spPr>
      </c:pivotFmt>
      <c:pivotFmt>
        <c:idx val="8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2"/>
        <c:spPr>
          <a:solidFill>
            <a:schemeClr val="accent1"/>
          </a:solidFill>
          <a:ln w="25400">
            <a:solidFill>
              <a:schemeClr val="lt1"/>
            </a:solidFill>
          </a:ln>
          <a:effectLst/>
          <a:sp3d contourW="25400">
            <a:contourClr>
              <a:schemeClr val="lt1"/>
            </a:contourClr>
          </a:sp3d>
        </c:spPr>
      </c:pivotFmt>
      <c:pivotFmt>
        <c:idx val="83"/>
        <c:spPr>
          <a:solidFill>
            <a:schemeClr val="accent1"/>
          </a:solidFill>
          <a:ln w="25400">
            <a:solidFill>
              <a:schemeClr val="lt1"/>
            </a:solidFill>
          </a:ln>
          <a:effectLst/>
          <a:sp3d contourW="25400">
            <a:contourClr>
              <a:schemeClr val="lt1"/>
            </a:contourClr>
          </a:sp3d>
        </c:spPr>
      </c:pivotFmt>
      <c:pivotFmt>
        <c:idx val="84"/>
        <c:spPr>
          <a:solidFill>
            <a:schemeClr val="accent1"/>
          </a:solidFill>
          <a:ln w="25400">
            <a:solidFill>
              <a:schemeClr val="lt1"/>
            </a:solidFill>
          </a:ln>
          <a:effectLst/>
          <a:sp3d contourW="25400">
            <a:contourClr>
              <a:schemeClr val="lt1"/>
            </a:contourClr>
          </a:sp3d>
        </c:spPr>
      </c:pivotFmt>
      <c:pivotFmt>
        <c:idx val="85"/>
        <c:spPr>
          <a:solidFill>
            <a:schemeClr val="accent1"/>
          </a:solidFill>
          <a:ln w="25400">
            <a:solidFill>
              <a:schemeClr val="lt1"/>
            </a:solidFill>
          </a:ln>
          <a:effectLst/>
          <a:sp3d contourW="25400">
            <a:contourClr>
              <a:schemeClr val="lt1"/>
            </a:contourClr>
          </a:sp3d>
        </c:spPr>
      </c:pivotFmt>
      <c:pivotFmt>
        <c:idx val="86"/>
        <c:spPr>
          <a:solidFill>
            <a:schemeClr val="accent1"/>
          </a:solidFill>
          <a:ln w="25400">
            <a:solidFill>
              <a:schemeClr val="lt1"/>
            </a:solidFill>
          </a:ln>
          <a:effectLst/>
          <a:sp3d contourW="25400">
            <a:contourClr>
              <a:schemeClr val="lt1"/>
            </a:contourClr>
          </a:sp3d>
        </c:spPr>
      </c:pivotFmt>
      <c:pivotFmt>
        <c:idx val="87"/>
        <c:spPr>
          <a:solidFill>
            <a:schemeClr val="accent1"/>
          </a:solidFill>
          <a:ln w="25400">
            <a:solidFill>
              <a:schemeClr val="lt1"/>
            </a:solidFill>
          </a:ln>
          <a:effectLst/>
          <a:sp3d contourW="25400">
            <a:contourClr>
              <a:schemeClr val="lt1"/>
            </a:contourClr>
          </a:sp3d>
        </c:spPr>
      </c:pivotFmt>
      <c:pivotFmt>
        <c:idx val="88"/>
        <c:spPr>
          <a:solidFill>
            <a:schemeClr val="accent1"/>
          </a:solidFill>
          <a:ln w="25400">
            <a:solidFill>
              <a:schemeClr val="lt1"/>
            </a:solidFill>
          </a:ln>
          <a:effectLst/>
          <a:sp3d contourW="25400">
            <a:contourClr>
              <a:schemeClr val="lt1"/>
            </a:contourClr>
          </a:sp3d>
        </c:spPr>
      </c:pivotFmt>
      <c:pivotFmt>
        <c:idx val="89"/>
        <c:spPr>
          <a:solidFill>
            <a:schemeClr val="accent1"/>
          </a:solidFill>
          <a:ln w="25400">
            <a:solidFill>
              <a:schemeClr val="lt1"/>
            </a:solidFill>
          </a:ln>
          <a:effectLst/>
          <a:sp3d contourW="25400">
            <a:contourClr>
              <a:schemeClr val="lt1"/>
            </a:contourClr>
          </a:sp3d>
        </c:spPr>
      </c:pivotFmt>
      <c:pivotFmt>
        <c:idx val="90"/>
        <c:spPr>
          <a:solidFill>
            <a:schemeClr val="accent1"/>
          </a:solidFill>
          <a:ln w="25400">
            <a:solidFill>
              <a:schemeClr val="lt1"/>
            </a:solidFill>
          </a:ln>
          <a:effectLst/>
          <a:sp3d contourW="25400">
            <a:contourClr>
              <a:schemeClr val="lt1"/>
            </a:contourClr>
          </a:sp3d>
        </c:spPr>
      </c:pivotFmt>
      <c:pivotFmt>
        <c:idx val="91"/>
        <c:spPr>
          <a:solidFill>
            <a:schemeClr val="accent1"/>
          </a:solidFill>
          <a:ln w="25400">
            <a:solidFill>
              <a:schemeClr val="lt1"/>
            </a:solidFill>
          </a:ln>
          <a:effectLst/>
          <a:sp3d contourW="25400">
            <a:contourClr>
              <a:schemeClr val="lt1"/>
            </a:contourClr>
          </a:sp3d>
        </c:spPr>
      </c:pivotFmt>
    </c:pivotFmts>
    <c:view3D>
      <c:rotX val="50"/>
      <c:rotY val="0"/>
      <c:depthPercent val="100"/>
      <c:rAngAx val="0"/>
      <c:perspective val="6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011111111111111112"/>
          <c:y val="0.3810468193550496"/>
          <c:w val="0.7472222222222222"/>
          <c:h val="0.5047091623920454"/>
        </c:manualLayout>
      </c:layout>
      <c:pie3DChart>
        <c:varyColors val="1"/>
        <c:ser>
          <c:idx val="0"/>
          <c:order val="0"/>
          <c:tx>
            <c:strRef>
              <c:f>Sheet1!$B$4:$B$5</c:f>
              <c:strCache>
                <c:ptCount val="1"/>
                <c:pt idx="0">
                  <c:v>HIGH</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Sheet1!$B$6:$B$16</c:f>
              <c:numCache>
                <c:formatCode>General</c:formatCode>
                <c:ptCount val="10"/>
                <c:pt idx="0">
                  <c:v>37.0</c:v>
                </c:pt>
                <c:pt idx="1">
                  <c:v>45.0</c:v>
                </c:pt>
                <c:pt idx="2">
                  <c:v>41.0</c:v>
                </c:pt>
                <c:pt idx="3">
                  <c:v>34.0</c:v>
                </c:pt>
                <c:pt idx="4">
                  <c:v>50.0</c:v>
                </c:pt>
                <c:pt idx="5">
                  <c:v>50.0</c:v>
                </c:pt>
                <c:pt idx="6">
                  <c:v>44.0</c:v>
                </c:pt>
                <c:pt idx="7">
                  <c:v>40.0</c:v>
                </c:pt>
                <c:pt idx="8">
                  <c:v>38.0</c:v>
                </c:pt>
                <c:pt idx="9">
                  <c:v>40.0</c:v>
                </c:pt>
              </c:numCache>
            </c:numRef>
          </c:val>
        </c:ser>
        <c:ser>
          <c:idx val="1"/>
          <c:order val="1"/>
          <c:tx>
            <c:strRef>
              <c:f>Sheet1!$C$4:$C$5</c:f>
              <c:strCache>
                <c:ptCount val="1"/>
                <c:pt idx="0">
                  <c:v>LOW</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Sheet1!$C$6:$C$16</c:f>
              <c:numCache>
                <c:formatCode>General</c:formatCode>
                <c:ptCount val="10"/>
                <c:pt idx="0">
                  <c:v>80.0</c:v>
                </c:pt>
                <c:pt idx="1">
                  <c:v>89.0</c:v>
                </c:pt>
                <c:pt idx="2">
                  <c:v>78.0</c:v>
                </c:pt>
                <c:pt idx="3">
                  <c:v>76.0</c:v>
                </c:pt>
                <c:pt idx="4">
                  <c:v>73.0</c:v>
                </c:pt>
                <c:pt idx="5">
                  <c:v>68.0</c:v>
                </c:pt>
                <c:pt idx="6">
                  <c:v>85.0</c:v>
                </c:pt>
                <c:pt idx="7">
                  <c:v>78.0</c:v>
                </c:pt>
                <c:pt idx="8">
                  <c:v>75.0</c:v>
                </c:pt>
                <c:pt idx="9">
                  <c:v>79.0</c:v>
                </c:pt>
              </c:numCache>
            </c:numRef>
          </c:val>
        </c:ser>
        <c:ser>
          <c:idx val="2"/>
          <c:order val="2"/>
          <c:tx>
            <c:strRef>
              <c:f>Sheet1!$D$4:$D$5</c:f>
              <c:strCache>
                <c:ptCount val="1"/>
                <c:pt idx="0">
                  <c:v>MED</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Sheet1!$D$6:$D$16</c:f>
              <c:numCache>
                <c:formatCode>General</c:formatCode>
                <c:ptCount val="10"/>
                <c:pt idx="0">
                  <c:v>152.0</c:v>
                </c:pt>
                <c:pt idx="1">
                  <c:v>141.0</c:v>
                </c:pt>
                <c:pt idx="2">
                  <c:v>160.0</c:v>
                </c:pt>
                <c:pt idx="3">
                  <c:v>158.0</c:v>
                </c:pt>
                <c:pt idx="4">
                  <c:v>158.0</c:v>
                </c:pt>
                <c:pt idx="5">
                  <c:v>151.0</c:v>
                </c:pt>
                <c:pt idx="6">
                  <c:v>146.0</c:v>
                </c:pt>
                <c:pt idx="7">
                  <c:v>156.0</c:v>
                </c:pt>
                <c:pt idx="8">
                  <c:v>160.0</c:v>
                </c:pt>
                <c:pt idx="9">
                  <c:v>148.0</c:v>
                </c:pt>
              </c:numCache>
            </c:numRef>
          </c:val>
        </c:ser>
        <c:ser>
          <c:idx val="3"/>
          <c:order val="3"/>
          <c:tx>
            <c:strRef>
              <c:f>Sheet1!$E$4:$E$5</c:f>
              <c:strCache>
                <c:ptCount val="1"/>
                <c:pt idx="0">
                  <c:v>VERY HIGH</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Sheet1!$E$6:$E$16</c:f>
              <c:numCache>
                <c:formatCode>General</c:formatCode>
                <c:ptCount val="10"/>
                <c:pt idx="0">
                  <c:v>34.0</c:v>
                </c:pt>
                <c:pt idx="1">
                  <c:v>25.0</c:v>
                </c:pt>
                <c:pt idx="2">
                  <c:v>23.0</c:v>
                </c:pt>
                <c:pt idx="3">
                  <c:v>28.0</c:v>
                </c:pt>
                <c:pt idx="4">
                  <c:v>23.0</c:v>
                </c:pt>
                <c:pt idx="5">
                  <c:v>32.0</c:v>
                </c:pt>
                <c:pt idx="6">
                  <c:v>24.0</c:v>
                </c:pt>
                <c:pt idx="7">
                  <c:v>30.0</c:v>
                </c:pt>
                <c:pt idx="8">
                  <c:v>24.0</c:v>
                </c:pt>
                <c:pt idx="9">
                  <c:v>27.0</c:v>
                </c:pt>
              </c:numCache>
            </c:numRef>
          </c:val>
        </c:ser>
        <c:dLbls>
          <c:dLblPos val="inEnd"/>
          <c:showLegendKey val="0"/>
          <c:showVal val="0"/>
          <c:showCatName val="1"/>
          <c:showSerName val="0"/>
          <c:showPercent val="0"/>
          <c:showBubbleSize val="0"/>
          <c:showLeaderLines val="1"/>
        </c:dLbls>
      </c:pie3DChart>
      <c:spPr>
        <a:noFill/>
        <a:ln>
          <a:noFill/>
        </a:ln>
        <a:effectLst/>
      </c:spPr>
    </c:plotArea>
    <c:legend>
      <c:legendPos val="r"/>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dir="t" rig="threeP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white">
      <p:bgPr>
        <a:solidFill>
          <a:schemeClr val="lt1"/>
        </a:solidFill>
      </p:bgPr>
    </p:bg>
    <p:spTree>
      <p:nvGrpSpPr>
        <p:cNvPr id="99" name=""/>
        <p:cNvGrpSpPr/>
        <p:nvPr/>
      </p:nvGrpSpPr>
      <p:grpSpPr>
        <a:xfrm rot="0">
          <a:off x="0" y="0"/>
          <a:ext cx="0" cy="0"/>
          <a:chOff x="0" y="0"/>
          <a:chExt cx="0" cy="0"/>
        </a:xfrm>
      </p:grpSpPr>
      <p:sp>
        <p:nvSpPr>
          <p:cNvPr id="1048778" name="页眉占位符 1"/>
          <p:cNvSpPr/>
          <p:nvPr>
            <p:ph type="hdr" sz="quarter" idx="4294967295"/>
          </p:nvPr>
        </p:nvSpPr>
        <p:spPr>
          <a:xfrm rot="0">
            <a:off x="0" y="0"/>
            <a:ext cx="2971800" cy="458787"/>
          </a:xfrm>
          <a:prstGeom prst="rect"/>
          <a:noFill/>
          <a:ln>
            <a:noFill/>
          </a:ln>
        </p:spPr>
        <p:txBody>
          <a:bodyPr anchor="t" bIns="45720" lIns="91440" rIns="91440" tIns="45720" vert="horz"/>
          <a:p>
            <a:pPr lvl="0"/>
            <a:endParaRPr altLang="en-US" sz="1200" lang="zh-CN"/>
          </a:p>
        </p:txBody>
      </p:sp>
      <p:sp>
        <p:nvSpPr>
          <p:cNvPr id="1048779" name="日期占位符 2"/>
          <p:cNvSpPr/>
          <p:nvPr>
            <p:ph type="dt" sz="quarter" idx="4294967295"/>
          </p:nvPr>
        </p:nvSpPr>
        <p:spPr>
          <a:xfrm rot="0">
            <a:off x="3884612" y="0"/>
            <a:ext cx="2971800" cy="458787"/>
          </a:xfrm>
          <a:prstGeom prst="rect"/>
          <a:noFill/>
          <a:ln>
            <a:noFill/>
          </a:ln>
        </p:spPr>
        <p:txBody>
          <a:bodyPr anchor="t" bIns="45720" lIns="91440" rIns="91440" tIns="45720" vert="horz"/>
          <a:p>
            <a:pPr algn="r" lvl="0"/>
            <a:fld id="{566ABCEB-ACFC-4714-9973-3DA970169C29}" type="datetime1">
              <a:rPr altLang="en-US" sz="1200" lang="zh-CN"/>
              <a:pPr algn="r" lvl="0"/>
            </a:fld>
            <a:endParaRPr altLang="en-US" sz="1200" lang="zh-CN"/>
          </a:p>
        </p:txBody>
      </p:sp>
      <p:sp>
        <p:nvSpPr>
          <p:cNvPr id="1048780" name="页脚占位符 3"/>
          <p:cNvSpPr/>
          <p:nvPr>
            <p:ph type="ftr" sz="quarter" idx="4294967295"/>
          </p:nvPr>
        </p:nvSpPr>
        <p:spPr>
          <a:xfrm rot="0">
            <a:off x="0" y="8685212"/>
            <a:ext cx="2971800" cy="458787"/>
          </a:xfrm>
          <a:prstGeom prst="rect"/>
          <a:noFill/>
          <a:ln>
            <a:noFill/>
          </a:ln>
        </p:spPr>
        <p:txBody>
          <a:bodyPr anchor="b" bIns="45720" lIns="91440" rIns="91440" tIns="45720" vert="horz"/>
          <a:p>
            <a:pPr lvl="0"/>
            <a:endParaRPr altLang="en-US" sz="1200" lang="zh-CN"/>
          </a:p>
        </p:txBody>
      </p:sp>
      <p:sp>
        <p:nvSpPr>
          <p:cNvPr id="1048781" name="灯片编号占位符 4"/>
          <p:cNvSpPr/>
          <p:nvPr>
            <p:ph type="sldNum" sz="quarter" idx="4294967295"/>
          </p:nvPr>
        </p:nvSpPr>
        <p:spPr>
          <a:xfrm rot="0">
            <a:off x="3884612" y="8685212"/>
            <a:ext cx="2971800" cy="458787"/>
          </a:xfrm>
          <a:prstGeom prst="rect"/>
          <a:noFill/>
          <a:ln>
            <a:noFill/>
          </a:ln>
        </p:spPr>
        <p:txBody>
          <a:bodyPr anchor="b" bIns="45720" lIns="91440" rIns="91440" tIns="45720" vert="horz"/>
          <a:p>
            <a:pPr algn="r" lvl="0"/>
            <a:fld id="{566ABCEB-ACFC-4714-9973-3DA970169C29}" type="slidenum">
              <a:rPr altLang="en-US" sz="1200" lang="zh-CN"/>
              <a:pPr algn="r" lvl="0"/>
            </a:fld>
            <a:endParaRPr altLang="en-US" sz="1200" lang="zh-CN"/>
          </a:p>
        </p:txBody>
      </p:sp>
    </p:spTree>
  </p:cSld>
  <p:clrMap accent1="dk1" accent2="dk1" accent3="dk1" accent4="dk1" accent5="dk1" accent6="dk1" bg1="dk1" bg2="dk1" tx1="dk1" tx2="dk1" hlink="dk1" folHlink="dk1"/>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98" name=""/>
        <p:cNvGrpSpPr/>
        <p:nvPr/>
      </p:nvGrpSpPr>
      <p:grpSpPr>
        <a:xfrm rot="0">
          <a:off x="0" y="0"/>
          <a:ext cx="0" cy="0"/>
          <a:chOff x="0" y="0"/>
          <a:chExt cx="0" cy="0"/>
        </a:xfrm>
      </p:grpSpPr>
      <p:sp>
        <p:nvSpPr>
          <p:cNvPr id="1048772" name="页眉占位符 1"/>
          <p:cNvSpPr/>
          <p:nvPr>
            <p:ph type="hdr" sz="quarter" idx="4294967295"/>
          </p:nvPr>
        </p:nvSpPr>
        <p:spPr>
          <a:xfrm rot="0">
            <a:off x="0" y="0"/>
            <a:ext cx="2971800" cy="458787"/>
          </a:xfrm>
          <a:prstGeom prst="rect"/>
          <a:noFill/>
          <a:ln>
            <a:noFill/>
          </a:ln>
        </p:spPr>
        <p:txBody>
          <a:bodyPr anchor="t" bIns="45720" lIns="91440" rIns="91440" tIns="45720" vert="horz"/>
          <a:p>
            <a:pPr lvl="0"/>
            <a:endParaRPr altLang="en-US" sz="1200" lang="zh-CN"/>
          </a:p>
        </p:txBody>
      </p:sp>
      <p:sp>
        <p:nvSpPr>
          <p:cNvPr id="1048773" name="日期占位符 2"/>
          <p:cNvSpPr/>
          <p:nvPr>
            <p:ph type="dt" sz="full" idx="4294967295"/>
          </p:nvPr>
        </p:nvSpPr>
        <p:spPr>
          <a:xfrm rot="0">
            <a:off x="3884612" y="0"/>
            <a:ext cx="2971800" cy="458787"/>
          </a:xfrm>
          <a:prstGeom prst="rect"/>
          <a:noFill/>
          <a:ln>
            <a:noFill/>
          </a:ln>
        </p:spPr>
        <p:txBody>
          <a:bodyPr anchor="t" bIns="45720" lIns="91440" rIns="91440" tIns="45720" vert="horz"/>
          <a:p>
            <a:pPr algn="r" lvl="0"/>
            <a:fld id="{566ABCEB-ACFC-4714-9973-3DA970169C29}" type="datetime1">
              <a:rPr altLang="en-US" sz="1200" lang="zh-CN"/>
              <a:pPr algn="r" lvl="0"/>
            </a:fld>
            <a:endParaRPr altLang="en-US" sz="1200" lang="zh-CN"/>
          </a:p>
        </p:txBody>
      </p:sp>
      <p:sp>
        <p:nvSpPr>
          <p:cNvPr id="1048774" name="幻灯片图像占位符 3"/>
          <p:cNvSpPr/>
          <p:nvPr>
            <p:ph type="sldImg" sz="full" idx="4294967295"/>
          </p:nvPr>
        </p:nvSpPr>
        <p:spPr>
          <a:xfrm rot="0">
            <a:off x="685800" y="1143000"/>
            <a:ext cx="5486400" cy="3086100"/>
          </a:xfrm>
          <a:prstGeom prst="rect"/>
          <a:noFill/>
          <a:ln w="12700" cap="flat" cmpd="sng">
            <a:solidFill>
              <a:srgbClr val="000000">
                <a:alpha val="100000"/>
              </a:srgbClr>
            </a:solidFill>
            <a:prstDash val="solid"/>
            <a:round/>
          </a:ln>
        </p:spPr>
        <p:txBody>
          <a:bodyPr anchor="t" bIns="45720" lIns="91440" rIns="91440" tIns="45720" vert="horz"/>
          <a:p/>
        </p:txBody>
      </p:sp>
      <p:sp>
        <p:nvSpPr>
          <p:cNvPr id="1048775" name="备注占位符 4"/>
          <p:cNvSpPr/>
          <p:nvPr>
            <p:ph type="body" sz="quarter" idx="4294967295"/>
          </p:nvPr>
        </p:nvSpPr>
        <p:spPr>
          <a:xfrm rot="0">
            <a:off x="685800" y="4400550"/>
            <a:ext cx="5486400" cy="3600450"/>
          </a:xfrm>
          <a:prstGeom prst="rect"/>
          <a:noFill/>
          <a:ln>
            <a:noFill/>
          </a:ln>
        </p:spPr>
        <p:txBody>
          <a:bodyPr anchor="t" bIns="45720" lIns="91440" rIns="91440" tIns="45720" vert="horz"/>
          <a:p>
            <a:pPr lvl="0"/>
            <a:r>
              <a:rPr altLang="en-US" lang="zh-CN"/>
              <a:t>单击此处编辑母版文本样式</a:t>
            </a:r>
          </a:p>
          <a:p>
            <a:pPr lvl="1"/>
            <a:r>
              <a:rPr altLang="en-US" lang="zh-CN"/>
              <a:t>第二级</a:t>
            </a:r>
          </a:p>
          <a:p>
            <a:pPr lvl="2"/>
            <a:r>
              <a:rPr altLang="en-US" lang="zh-CN"/>
              <a:t>第三级</a:t>
            </a:r>
          </a:p>
          <a:p>
            <a:pPr lvl="3"/>
            <a:r>
              <a:rPr altLang="en-US" lang="zh-CN"/>
              <a:t>第四级</a:t>
            </a:r>
          </a:p>
          <a:p>
            <a:pPr lvl="4"/>
            <a:r>
              <a:rPr altLang="en-US" lang="zh-CN"/>
              <a:t>第五级</a:t>
            </a:r>
          </a:p>
        </p:txBody>
      </p:sp>
      <p:sp>
        <p:nvSpPr>
          <p:cNvPr id="1048776" name="页脚占位符 5"/>
          <p:cNvSpPr/>
          <p:nvPr>
            <p:ph type="ftr" sz="quarter" idx="4294967295"/>
          </p:nvPr>
        </p:nvSpPr>
        <p:spPr>
          <a:xfrm rot="0">
            <a:off x="0" y="8685212"/>
            <a:ext cx="2971800" cy="458787"/>
          </a:xfrm>
          <a:prstGeom prst="rect"/>
          <a:noFill/>
          <a:ln>
            <a:noFill/>
          </a:ln>
        </p:spPr>
        <p:txBody>
          <a:bodyPr anchor="b" bIns="45720" lIns="91440" rIns="91440" tIns="45720" vert="horz"/>
          <a:p>
            <a:pPr lvl="0"/>
            <a:endParaRPr altLang="en-US" sz="1200" lang="zh-CN"/>
          </a:p>
        </p:txBody>
      </p:sp>
      <p:sp>
        <p:nvSpPr>
          <p:cNvPr id="1048777" name="灯片编号占位符 6"/>
          <p:cNvSpPr/>
          <p:nvPr>
            <p:ph type="sldNum" sz="quarter" idx="4294967295"/>
          </p:nvPr>
        </p:nvSpPr>
        <p:spPr>
          <a:xfrm rot="0">
            <a:off x="3884612" y="8685212"/>
            <a:ext cx="2971800" cy="458787"/>
          </a:xfrm>
          <a:prstGeom prst="rect"/>
          <a:noFill/>
          <a:ln>
            <a:noFill/>
          </a:ln>
        </p:spPr>
        <p:txBody>
          <a:bodyPr anchor="b" bIns="45720" lIns="91440" rIns="91440" tIns="45720" vert="horz"/>
          <a:p>
            <a:pPr algn="r" lvl="0"/>
            <a:fld id="{566ABCEB-ACFC-4714-9973-3DA970169C29}" type="slidenum">
              <a:rPr altLang="en-US" sz="1200" lang="zh-CN"/>
              <a:pPr algn="r" lvl="0"/>
            </a:fld>
            <a:endParaRPr altLang="en-US" sz="1200" lang="zh-CN"/>
          </a:p>
        </p:txBody>
      </p:sp>
    </p:spTree>
  </p:cSld>
  <p:clrMap accent1="dk1" accent2="dk1" accent3="dk1" accent4="dk1" accent5="dk1" accent6="dk1" bg1="dk1" bg2="dk1" tx1="dk1" tx2="dk1" hlink="dk1" folHlink="dk1"/>
  <p:notesStyle>
    <a:lvl1pPr algn="l" eaLnBrk="1" fontAlgn="base" hangingPunct="1" indent="0" latinLnBrk="0" marL="0" rtl="0">
      <a:lnSpc>
        <a:spcPct val="100000"/>
      </a:lnSpc>
      <a:spcBef>
        <a:spcPct val="0"/>
      </a:spcBef>
      <a:spcAft>
        <a:spcPct val="0"/>
      </a:spcAft>
      <a:buFontTx/>
      <a:buNone/>
      <a:defRPr sz="12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2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2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2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200">
        <a:solidFill>
          <a:schemeClr val="dk1"/>
        </a:solidFill>
        <a:latin typeface="Calibri" pitchFamily="34" charset="0"/>
        <a:ea typeface="宋体" pitchFamily="2" charset="-122"/>
      </a:defRPr>
    </a:lvl5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88" name=""/>
        <p:cNvGrpSpPr/>
        <p:nvPr/>
      </p:nvGrpSpPr>
      <p:grpSpPr>
        <a:xfrm>
          <a:off x="0" y="0"/>
          <a:ext cx="0" cy="0"/>
          <a:chOff x="0" y="0"/>
          <a:chExt cx="0" cy="0"/>
        </a:xfrm>
      </p:grpSpPr>
      <p:sp>
        <p:nvSpPr>
          <p:cNvPr id="1048717" name="Title 1"/>
          <p:cNvSpPr>
            <a:spLocks noGrp="1"/>
          </p:cNvSpPr>
          <p:nvPr>
            <p:ph type="ctrTitle"/>
          </p:nvPr>
        </p:nvSpPr>
        <p:spPr>
          <a:xfrm>
            <a:off x="1143000" y="841772"/>
            <a:ext cx="6858000" cy="1790699"/>
          </a:xfrm>
        </p:spPr>
        <p:txBody>
          <a:bodyPr anchor="b"/>
          <a:lstStyle>
            <a:lvl1pPr>
              <a:defRPr sz="6000"/>
            </a:lvl1pPr>
          </a:lstStyle>
          <a:p>
            <a:r>
              <a:rPr altLang="zh-CN" lang="en-US" smtClean="0"/>
              <a:t>Click to edit Master title style</a:t>
            </a:r>
            <a:endParaRPr altLang="en-US" lang="zh-CN"/>
          </a:p>
        </p:txBody>
      </p:sp>
      <p:sp>
        <p:nvSpPr>
          <p:cNvPr id="1048718" name="Subtitle 2"/>
          <p:cNvSpPr>
            <a:spLocks noGrp="1"/>
          </p:cNvSpPr>
          <p:nvPr>
            <p:ph type="subTitle" idx="1"/>
          </p:nvPr>
        </p:nvSpPr>
        <p:spPr>
          <a:xfrm>
            <a:off x="1143000" y="2701528"/>
            <a:ext cx="6858000" cy="1241821"/>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zh-CN" lang="en-US" smtClean="0"/>
              <a:t>Click to edit Master subtitle style</a:t>
            </a:r>
            <a:endParaRPr altLang="en-US" lang="zh-CN"/>
          </a:p>
        </p:txBody>
      </p:sp>
      <p:sp>
        <p:nvSpPr>
          <p:cNvPr id="1048719"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20"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21"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93" name=""/>
        <p:cNvGrpSpPr/>
        <p:nvPr/>
      </p:nvGrpSpPr>
      <p:grpSpPr>
        <a:xfrm>
          <a:off x="0" y="0"/>
          <a:ext cx="0" cy="0"/>
          <a:chOff x="0" y="0"/>
          <a:chExt cx="0" cy="0"/>
        </a:xfrm>
      </p:grpSpPr>
      <p:sp>
        <p:nvSpPr>
          <p:cNvPr id="1048742" name="Title 1"/>
          <p:cNvSpPr>
            <a:spLocks noGrp="1"/>
          </p:cNvSpPr>
          <p:nvPr>
            <p:ph type="title"/>
          </p:nvPr>
        </p:nvSpPr>
        <p:spPr/>
        <p:txBody>
          <a:bodyPr/>
          <a:p>
            <a:r>
              <a:rPr altLang="zh-CN" lang="en-US" smtClean="0"/>
              <a:t>Click to edit Master title style</a:t>
            </a:r>
            <a:endParaRPr altLang="en-US" lang="zh-CN"/>
          </a:p>
        </p:txBody>
      </p:sp>
      <p:sp>
        <p:nvSpPr>
          <p:cNvPr id="1048743" name="Vertical Text Placeholder 2"/>
          <p:cNvSpPr>
            <a:spLocks noGrp="1"/>
          </p:cNvSpPr>
          <p:nvPr>
            <p:ph type="body" orient="vert" idx="1"/>
          </p:nvPr>
        </p:nvSpPr>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44"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45"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46"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90" name=""/>
        <p:cNvGrpSpPr/>
        <p:nvPr/>
      </p:nvGrpSpPr>
      <p:grpSpPr>
        <a:xfrm>
          <a:off x="0" y="0"/>
          <a:ext cx="0" cy="0"/>
          <a:chOff x="0" y="0"/>
          <a:chExt cx="0" cy="0"/>
        </a:xfrm>
      </p:grpSpPr>
      <p:sp>
        <p:nvSpPr>
          <p:cNvPr id="1048726" name="Vertical Title 1"/>
          <p:cNvSpPr>
            <a:spLocks noGrp="1"/>
          </p:cNvSpPr>
          <p:nvPr>
            <p:ph type="title" orient="vert"/>
          </p:nvPr>
        </p:nvSpPr>
        <p:spPr>
          <a:xfrm>
            <a:off x="6543675" y="273843"/>
            <a:ext cx="1971675" cy="4358878"/>
          </a:xfrm>
        </p:spPr>
        <p:txBody>
          <a:bodyPr vert="eaVert"/>
          <a:p>
            <a:r>
              <a:rPr altLang="zh-CN" lang="en-US" smtClean="0"/>
              <a:t>Click to edit Master title style</a:t>
            </a:r>
            <a:endParaRPr altLang="en-US" lang="zh-CN"/>
          </a:p>
        </p:txBody>
      </p:sp>
      <p:sp>
        <p:nvSpPr>
          <p:cNvPr id="1048727" name="Vertical Text Placeholder 2"/>
          <p:cNvSpPr>
            <a:spLocks noGrp="1"/>
          </p:cNvSpPr>
          <p:nvPr>
            <p:ph type="body" orient="vert" idx="1"/>
          </p:nvPr>
        </p:nvSpPr>
        <p:spPr>
          <a:xfrm>
            <a:off x="628650" y="273843"/>
            <a:ext cx="5800725" cy="4358878"/>
          </a:xfrm>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28"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29"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30"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91" name=""/>
        <p:cNvGrpSpPr/>
        <p:nvPr/>
      </p:nvGrpSpPr>
      <p:grpSpPr>
        <a:xfrm>
          <a:off x="0" y="0"/>
          <a:ext cx="0" cy="0"/>
          <a:chOff x="0" y="0"/>
          <a:chExt cx="0" cy="0"/>
        </a:xfrm>
      </p:grpSpPr>
      <p:sp>
        <p:nvSpPr>
          <p:cNvPr id="1048731" name="Title 1"/>
          <p:cNvSpPr>
            <a:spLocks noGrp="1"/>
          </p:cNvSpPr>
          <p:nvPr>
            <p:ph type="title"/>
          </p:nvPr>
        </p:nvSpPr>
        <p:spPr/>
        <p:txBody>
          <a:bodyPr/>
          <a:p>
            <a:r>
              <a:rPr altLang="zh-CN" lang="en-US" smtClean="0"/>
              <a:t>Click to edit Master title style</a:t>
            </a:r>
            <a:endParaRPr altLang="en-US" lang="zh-CN"/>
          </a:p>
        </p:txBody>
      </p:sp>
      <p:sp>
        <p:nvSpPr>
          <p:cNvPr id="1048732" name="Content Placeholder 2"/>
          <p:cNvSpPr>
            <a:spLocks noGrp="1"/>
          </p:cNvSpPr>
          <p:nvPr>
            <p:ph idx="1"/>
          </p:nvPr>
        </p:nvSpPr>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33"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34"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35"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94" name=""/>
        <p:cNvGrpSpPr/>
        <p:nvPr/>
      </p:nvGrpSpPr>
      <p:grpSpPr>
        <a:xfrm>
          <a:off x="0" y="0"/>
          <a:ext cx="0" cy="0"/>
          <a:chOff x="0" y="0"/>
          <a:chExt cx="0" cy="0"/>
        </a:xfrm>
      </p:grpSpPr>
      <p:sp>
        <p:nvSpPr>
          <p:cNvPr id="1048747" name="Title 1"/>
          <p:cNvSpPr>
            <a:spLocks noGrp="1"/>
          </p:cNvSpPr>
          <p:nvPr>
            <p:ph type="title"/>
          </p:nvPr>
        </p:nvSpPr>
        <p:spPr>
          <a:xfrm>
            <a:off x="623887" y="1282303"/>
            <a:ext cx="7886700" cy="2139552"/>
          </a:xfrm>
        </p:spPr>
        <p:txBody>
          <a:bodyPr anchor="b"/>
          <a:lstStyle>
            <a:lvl1pPr>
              <a:defRPr sz="6000"/>
            </a:lvl1pPr>
          </a:lstStyle>
          <a:p>
            <a:r>
              <a:rPr altLang="zh-CN" lang="en-US" smtClean="0"/>
              <a:t>Click to edit Master title style</a:t>
            </a:r>
            <a:endParaRPr altLang="en-US" lang="zh-CN"/>
          </a:p>
        </p:txBody>
      </p:sp>
      <p:sp>
        <p:nvSpPr>
          <p:cNvPr id="1048748" name="Text Placeholder 2"/>
          <p:cNvSpPr>
            <a:spLocks noGrp="1"/>
          </p:cNvSpPr>
          <p:nvPr>
            <p:ph type="body" idx="1"/>
          </p:nvPr>
        </p:nvSpPr>
        <p:spPr>
          <a:xfrm>
            <a:off x="623887" y="3442097"/>
            <a:ext cx="7886700" cy="1125140"/>
          </a:xfrm>
        </p:spPr>
        <p:txBody>
          <a:bodyPr/>
          <a:lstStyle>
            <a:lvl1pPr indent="0" marL="0">
              <a:buNone/>
              <a:defRPr sz="2400"/>
            </a:lvl1pPr>
            <a:lvl2pPr indent="0" marL="457200">
              <a:buNone/>
              <a:defRPr sz="2000"/>
            </a:lvl2pPr>
            <a:lvl3pPr indent="0" marL="914400">
              <a:buNone/>
              <a:defRPr sz="18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pPr lvl="0"/>
            <a:r>
              <a:rPr altLang="zh-CN" lang="en-US" smtClean="0"/>
              <a:t>Click to edit Master text styles</a:t>
            </a:r>
          </a:p>
        </p:txBody>
      </p:sp>
      <p:sp>
        <p:nvSpPr>
          <p:cNvPr id="1048749"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50"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51"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95" name=""/>
        <p:cNvGrpSpPr/>
        <p:nvPr/>
      </p:nvGrpSpPr>
      <p:grpSpPr>
        <a:xfrm>
          <a:off x="0" y="0"/>
          <a:ext cx="0" cy="0"/>
          <a:chOff x="0" y="0"/>
          <a:chExt cx="0" cy="0"/>
        </a:xfrm>
      </p:grpSpPr>
      <p:sp>
        <p:nvSpPr>
          <p:cNvPr id="1048752" name="Title 1"/>
          <p:cNvSpPr>
            <a:spLocks noGrp="1"/>
          </p:cNvSpPr>
          <p:nvPr>
            <p:ph type="title"/>
          </p:nvPr>
        </p:nvSpPr>
        <p:spPr/>
        <p:txBody>
          <a:bodyPr/>
          <a:p>
            <a:r>
              <a:rPr altLang="zh-CN" lang="en-US" smtClean="0"/>
              <a:t>Click to edit Master title style</a:t>
            </a:r>
            <a:endParaRPr altLang="en-US" lang="zh-CN"/>
          </a:p>
        </p:txBody>
      </p:sp>
      <p:sp>
        <p:nvSpPr>
          <p:cNvPr id="1048753" name="Content Placeholder 2"/>
          <p:cNvSpPr>
            <a:spLocks noGrp="1"/>
          </p:cNvSpPr>
          <p:nvPr>
            <p:ph sz="half" idx="1"/>
          </p:nvPr>
        </p:nvSpPr>
        <p:spPr>
          <a:xfrm>
            <a:off x="628650" y="1369218"/>
            <a:ext cx="3886200" cy="3263503"/>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54" name="Content Placeholder 3"/>
          <p:cNvSpPr>
            <a:spLocks noGrp="1"/>
          </p:cNvSpPr>
          <p:nvPr>
            <p:ph sz="half" idx="2"/>
          </p:nvPr>
        </p:nvSpPr>
        <p:spPr>
          <a:xfrm>
            <a:off x="4629150" y="1369218"/>
            <a:ext cx="3886200" cy="3263503"/>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55"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56"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57"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96" name=""/>
        <p:cNvGrpSpPr/>
        <p:nvPr/>
      </p:nvGrpSpPr>
      <p:grpSpPr>
        <a:xfrm>
          <a:off x="0" y="0"/>
          <a:ext cx="0" cy="0"/>
          <a:chOff x="0" y="0"/>
          <a:chExt cx="0" cy="0"/>
        </a:xfrm>
      </p:grpSpPr>
      <p:sp>
        <p:nvSpPr>
          <p:cNvPr id="1048758" name="Title 1"/>
          <p:cNvSpPr>
            <a:spLocks noGrp="1"/>
          </p:cNvSpPr>
          <p:nvPr>
            <p:ph type="title"/>
          </p:nvPr>
        </p:nvSpPr>
        <p:spPr>
          <a:xfrm>
            <a:off x="629841" y="273843"/>
            <a:ext cx="7886700" cy="994172"/>
          </a:xfrm>
        </p:spPr>
        <p:txBody>
          <a:bodyPr/>
          <a:p>
            <a:r>
              <a:rPr altLang="zh-CN" lang="en-US" smtClean="0"/>
              <a:t>Click to edit Master title style</a:t>
            </a:r>
            <a:endParaRPr altLang="en-US" lang="zh-CN"/>
          </a:p>
        </p:txBody>
      </p:sp>
      <p:sp>
        <p:nvSpPr>
          <p:cNvPr id="1048759" name="Text Placeholder 2"/>
          <p:cNvSpPr>
            <a:spLocks noGrp="1"/>
          </p:cNvSpPr>
          <p:nvPr>
            <p:ph type="body" idx="1"/>
          </p:nvPr>
        </p:nvSpPr>
        <p:spPr>
          <a:xfrm>
            <a:off x="629841" y="1260872"/>
            <a:ext cx="3868340" cy="617934"/>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760" name="Content Placeholder 3"/>
          <p:cNvSpPr>
            <a:spLocks noGrp="1"/>
          </p:cNvSpPr>
          <p:nvPr>
            <p:ph sz="half" idx="2"/>
          </p:nvPr>
        </p:nvSpPr>
        <p:spPr>
          <a:xfrm>
            <a:off x="629841" y="1878806"/>
            <a:ext cx="3868340" cy="2763440"/>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61" name="Text Placeholder 4"/>
          <p:cNvSpPr>
            <a:spLocks noGrp="1"/>
          </p:cNvSpPr>
          <p:nvPr>
            <p:ph type="body" sz="quarter" idx="3"/>
          </p:nvPr>
        </p:nvSpPr>
        <p:spPr>
          <a:xfrm>
            <a:off x="4629150" y="1260872"/>
            <a:ext cx="3887391" cy="617934"/>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762" name="Content Placeholder 5"/>
          <p:cNvSpPr>
            <a:spLocks noGrp="1"/>
          </p:cNvSpPr>
          <p:nvPr>
            <p:ph sz="quarter" idx="4"/>
          </p:nvPr>
        </p:nvSpPr>
        <p:spPr>
          <a:xfrm>
            <a:off x="4629150" y="1878806"/>
            <a:ext cx="3887391" cy="2763440"/>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63"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64"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65"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89" name=""/>
        <p:cNvGrpSpPr/>
        <p:nvPr/>
      </p:nvGrpSpPr>
      <p:grpSpPr>
        <a:xfrm>
          <a:off x="0" y="0"/>
          <a:ext cx="0" cy="0"/>
          <a:chOff x="0" y="0"/>
          <a:chExt cx="0" cy="0"/>
        </a:xfrm>
      </p:grpSpPr>
      <p:sp>
        <p:nvSpPr>
          <p:cNvPr id="1048722" name="Title 1"/>
          <p:cNvSpPr>
            <a:spLocks noGrp="1"/>
          </p:cNvSpPr>
          <p:nvPr>
            <p:ph type="title"/>
          </p:nvPr>
        </p:nvSpPr>
        <p:spPr/>
        <p:txBody>
          <a:bodyPr/>
          <a:p>
            <a:r>
              <a:rPr altLang="zh-CN" lang="en-US" smtClean="0"/>
              <a:t>Click to edit Master title style</a:t>
            </a:r>
            <a:endParaRPr altLang="en-US" lang="zh-CN"/>
          </a:p>
        </p:txBody>
      </p:sp>
      <p:sp>
        <p:nvSpPr>
          <p:cNvPr id="1048723"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24"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25"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6" name=""/>
        <p:cNvGrpSpPr/>
        <p:nvPr/>
      </p:nvGrpSpPr>
      <p:grpSpPr>
        <a:xfrm>
          <a:off x="0" y="0"/>
          <a:ext cx="0" cy="0"/>
          <a:chOff x="0" y="0"/>
          <a:chExt cx="0" cy="0"/>
        </a:xfrm>
      </p:grpSpPr>
      <p:sp>
        <p:nvSpPr>
          <p:cNvPr id="1048580"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581"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582"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97" name=""/>
        <p:cNvGrpSpPr/>
        <p:nvPr/>
      </p:nvGrpSpPr>
      <p:grpSpPr>
        <a:xfrm>
          <a:off x="0" y="0"/>
          <a:ext cx="0" cy="0"/>
          <a:chOff x="0" y="0"/>
          <a:chExt cx="0" cy="0"/>
        </a:xfrm>
      </p:grpSpPr>
      <p:sp>
        <p:nvSpPr>
          <p:cNvPr id="1048766" name="Title 1"/>
          <p:cNvSpPr>
            <a:spLocks noGrp="1"/>
          </p:cNvSpPr>
          <p:nvPr>
            <p:ph type="title"/>
          </p:nvPr>
        </p:nvSpPr>
        <p:spPr>
          <a:xfrm>
            <a:off x="629841" y="342900"/>
            <a:ext cx="2949177" cy="1200150"/>
          </a:xfrm>
        </p:spPr>
        <p:txBody>
          <a:bodyPr anchor="b"/>
          <a:lstStyle>
            <a:lvl1pPr>
              <a:defRPr sz="3200"/>
            </a:lvl1pPr>
          </a:lstStyle>
          <a:p>
            <a:r>
              <a:rPr altLang="zh-CN" lang="en-US" smtClean="0"/>
              <a:t>Click to edit Master title style</a:t>
            </a:r>
            <a:endParaRPr altLang="en-US" lang="zh-CN"/>
          </a:p>
        </p:txBody>
      </p:sp>
      <p:sp>
        <p:nvSpPr>
          <p:cNvPr id="1048767" name="Text Placeholder 3"/>
          <p:cNvSpPr>
            <a:spLocks noGrp="1"/>
          </p:cNvSpPr>
          <p:nvPr>
            <p:ph type="body" sz="half" idx="2"/>
          </p:nvPr>
        </p:nvSpPr>
        <p:spPr>
          <a:xfrm>
            <a:off x="629841" y="1543050"/>
            <a:ext cx="2949177" cy="2858691"/>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768"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69"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70"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71"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92" name=""/>
        <p:cNvGrpSpPr/>
        <p:nvPr/>
      </p:nvGrpSpPr>
      <p:grpSpPr>
        <a:xfrm>
          <a:off x="0" y="0"/>
          <a:ext cx="0" cy="0"/>
          <a:chOff x="0" y="0"/>
          <a:chExt cx="0" cy="0"/>
        </a:xfrm>
      </p:grpSpPr>
      <p:sp>
        <p:nvSpPr>
          <p:cNvPr id="1048736" name="Title 1"/>
          <p:cNvSpPr>
            <a:spLocks noGrp="1"/>
          </p:cNvSpPr>
          <p:nvPr>
            <p:ph type="title"/>
          </p:nvPr>
        </p:nvSpPr>
        <p:spPr>
          <a:xfrm>
            <a:off x="629841" y="342900"/>
            <a:ext cx="2949177" cy="1200150"/>
          </a:xfrm>
        </p:spPr>
        <p:txBody>
          <a:bodyPr anchor="b"/>
          <a:lstStyle>
            <a:lvl1pPr>
              <a:defRPr sz="3200"/>
            </a:lvl1pPr>
          </a:lstStyle>
          <a:p>
            <a:r>
              <a:rPr altLang="zh-CN" lang="en-US" smtClean="0"/>
              <a:t>Click to edit Master title style</a:t>
            </a:r>
            <a:endParaRPr altLang="en-US" lang="zh-CN"/>
          </a:p>
        </p:txBody>
      </p:sp>
      <p:sp>
        <p:nvSpPr>
          <p:cNvPr id="1048737" name="Text Placeholder 3"/>
          <p:cNvSpPr>
            <a:spLocks noGrp="1"/>
          </p:cNvSpPr>
          <p:nvPr>
            <p:ph type="body" sz="half" idx="2"/>
          </p:nvPr>
        </p:nvSpPr>
        <p:spPr>
          <a:xfrm>
            <a:off x="629841" y="1543050"/>
            <a:ext cx="2949177" cy="2858691"/>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738" name="Picture Placeholder 2"/>
          <p:cNvSpPr>
            <a:spLocks noGrp="1"/>
          </p:cNvSpPr>
          <p:nvPr>
            <p:ph type="pic" idx="1"/>
          </p:nvPr>
        </p:nvSpPr>
        <p:spPr>
          <a:xfrm>
            <a:off x="3887391" y="740568"/>
            <a:ext cx="4629150" cy="3655218"/>
          </a:xfrm>
        </p:spPr>
        <p:txBody>
          <a:bodyPr/>
          <a:lstStyle>
            <a:lvl1pPr indent="0" marL="0">
              <a:buNone/>
              <a:defRPr sz="3200"/>
            </a:lvl1pPr>
            <a:lvl2pPr indent="0" marL="457200">
              <a:buNone/>
              <a:defRPr sz="2800"/>
            </a:lvl2pPr>
            <a:lvl3pPr indent="0" marL="914400">
              <a:buNone/>
              <a:defRPr sz="20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739"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40"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41"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white">
      <p:bgPr>
        <a:solidFill>
          <a:schemeClr val="lt1"/>
        </a:solidFill>
      </p:bgPr>
    </p:bg>
    <p:spTree>
      <p:nvGrpSpPr>
        <p:cNvPr id="13" name=""/>
        <p:cNvGrpSpPr/>
        <p:nvPr/>
      </p:nvGrpSpPr>
      <p:grpSpPr>
        <a:xfrm rot="0">
          <a:off x="0" y="0"/>
          <a:ext cx="0" cy="0"/>
          <a:chOff x="0" y="0"/>
          <a:chExt cx="0" cy="0"/>
        </a:xfrm>
      </p:grpSpPr>
      <p:sp>
        <p:nvSpPr>
          <p:cNvPr id="1048576" name="矩形 98"/>
          <p:cNvSpPr/>
          <p:nvPr/>
        </p:nvSpPr>
        <p:spPr>
          <a:xfrm rot="0">
            <a:off x="0" y="1587"/>
            <a:ext cx="9144000" cy="5140325"/>
          </a:xfrm>
          <a:prstGeom prst="rect"/>
          <a:solidFill>
            <a:srgbClr val="F0F0F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lang="zh-CN">
              <a:solidFill>
                <a:srgbClr val="FFFFFF"/>
              </a:solidFill>
              <a:ea typeface="微软雅黑" pitchFamily="34" charset="-122"/>
            </a:endParaRPr>
          </a:p>
        </p:txBody>
      </p:sp>
      <p:grpSp>
        <p:nvGrpSpPr>
          <p:cNvPr id="14" name=""/>
          <p:cNvGrpSpPr/>
          <p:nvPr/>
        </p:nvGrpSpPr>
        <p:grpSpPr>
          <a:xfrm rot="0">
            <a:off x="0" y="0"/>
            <a:ext cx="9144000" cy="5143500"/>
            <a:chOff x="0" y="0"/>
            <a:chExt cx="9144000" cy="5143501"/>
          </a:xfrm>
        </p:grpSpPr>
        <p:cxnSp>
          <p:nvCxnSpPr>
            <p:cNvPr id="3145728" name="直接连接符 7"/>
            <p:cNvCxnSpPr>
              <a:cxnSpLocks/>
            </p:cNvCxnSpPr>
            <p:nvPr/>
          </p:nvCxnSpPr>
          <p:spPr>
            <a:xfrm rot="0" flipV="1">
              <a:off x="1521823" y="0"/>
              <a:ext cx="164918" cy="1047206"/>
            </a:xfrm>
            <a:prstGeom prst="line"/>
            <a:noFill/>
            <a:ln w="9525" cap="flat" cmpd="sng">
              <a:solidFill>
                <a:srgbClr val="CDCDCD">
                  <a:alpha val="100000"/>
                </a:srgbClr>
              </a:solidFill>
              <a:prstDash val="dash"/>
              <a:round/>
            </a:ln>
          </p:spPr>
        </p:cxnSp>
        <p:cxnSp>
          <p:nvCxnSpPr>
            <p:cNvPr id="3145729" name="直接连接符 8"/>
            <p:cNvCxnSpPr>
              <a:cxnSpLocks/>
            </p:cNvCxnSpPr>
            <p:nvPr/>
          </p:nvCxnSpPr>
          <p:spPr>
            <a:xfrm rot="0" flipH="1">
              <a:off x="0" y="1053737"/>
              <a:ext cx="1521823" cy="731519"/>
            </a:xfrm>
            <a:prstGeom prst="line"/>
            <a:noFill/>
            <a:ln w="9525" cap="flat" cmpd="sng">
              <a:solidFill>
                <a:srgbClr val="CDCDCD">
                  <a:alpha val="100000"/>
                </a:srgbClr>
              </a:solidFill>
              <a:prstDash val="dash"/>
              <a:round/>
            </a:ln>
          </p:spPr>
        </p:cxnSp>
        <p:cxnSp>
          <p:nvCxnSpPr>
            <p:cNvPr id="3145730" name="直接连接符 9"/>
            <p:cNvCxnSpPr>
              <a:cxnSpLocks/>
            </p:cNvCxnSpPr>
            <p:nvPr/>
          </p:nvCxnSpPr>
          <p:spPr>
            <a:xfrm rot="0" flipV="1">
              <a:off x="1524000" y="16600"/>
              <a:ext cx="1049385" cy="1035507"/>
            </a:xfrm>
            <a:prstGeom prst="line"/>
            <a:noFill/>
            <a:ln w="9525" cap="flat" cmpd="sng">
              <a:solidFill>
                <a:srgbClr val="CDCDCD">
                  <a:alpha val="100000"/>
                </a:srgbClr>
              </a:solidFill>
              <a:prstDash val="dash"/>
              <a:round/>
            </a:ln>
          </p:spPr>
        </p:cxnSp>
        <p:cxnSp>
          <p:nvCxnSpPr>
            <p:cNvPr id="3145731" name="直接连接符 10"/>
            <p:cNvCxnSpPr>
              <a:cxnSpLocks/>
            </p:cNvCxnSpPr>
            <p:nvPr/>
          </p:nvCxnSpPr>
          <p:spPr>
            <a:xfrm rot="0" flipH="1">
              <a:off x="1526721" y="896983"/>
              <a:ext cx="1590949" cy="161109"/>
            </a:xfrm>
            <a:prstGeom prst="line"/>
            <a:noFill/>
            <a:ln w="9525" cap="flat" cmpd="sng">
              <a:solidFill>
                <a:srgbClr val="CDCDCD">
                  <a:alpha val="100000"/>
                </a:srgbClr>
              </a:solidFill>
              <a:prstDash val="dash"/>
              <a:round/>
            </a:ln>
          </p:spPr>
        </p:cxnSp>
        <p:cxnSp>
          <p:nvCxnSpPr>
            <p:cNvPr id="3145732" name="直接连接符 11"/>
            <p:cNvCxnSpPr>
              <a:cxnSpLocks/>
            </p:cNvCxnSpPr>
            <p:nvPr/>
          </p:nvCxnSpPr>
          <p:spPr>
            <a:xfrm rot="0">
              <a:off x="1524000" y="1053737"/>
              <a:ext cx="224243" cy="1175656"/>
            </a:xfrm>
            <a:prstGeom prst="line"/>
            <a:noFill/>
            <a:ln w="9525" cap="flat" cmpd="sng">
              <a:solidFill>
                <a:srgbClr val="CDCDCD">
                  <a:alpha val="100000"/>
                </a:srgbClr>
              </a:solidFill>
              <a:prstDash val="dash"/>
              <a:round/>
            </a:ln>
          </p:spPr>
        </p:cxnSp>
        <p:cxnSp>
          <p:nvCxnSpPr>
            <p:cNvPr id="3145733" name="直接连接符 12"/>
            <p:cNvCxnSpPr>
              <a:cxnSpLocks/>
            </p:cNvCxnSpPr>
            <p:nvPr/>
          </p:nvCxnSpPr>
          <p:spPr>
            <a:xfrm rot="0" flipV="1">
              <a:off x="1748244" y="896985"/>
              <a:ext cx="1369425" cy="1323698"/>
            </a:xfrm>
            <a:prstGeom prst="line"/>
            <a:noFill/>
            <a:ln w="9525" cap="flat" cmpd="sng">
              <a:solidFill>
                <a:srgbClr val="CDCDCD">
                  <a:alpha val="100000"/>
                </a:srgbClr>
              </a:solidFill>
              <a:prstDash val="dash"/>
              <a:round/>
            </a:ln>
          </p:spPr>
        </p:cxnSp>
        <p:cxnSp>
          <p:nvCxnSpPr>
            <p:cNvPr id="3145734" name="直接连接符 13"/>
            <p:cNvCxnSpPr>
              <a:cxnSpLocks/>
            </p:cNvCxnSpPr>
            <p:nvPr/>
          </p:nvCxnSpPr>
          <p:spPr>
            <a:xfrm rot="0" flipH="1" flipV="1">
              <a:off x="1" y="1785257"/>
              <a:ext cx="1748242" cy="438149"/>
            </a:xfrm>
            <a:prstGeom prst="line"/>
            <a:noFill/>
            <a:ln w="9525" cap="flat" cmpd="sng">
              <a:solidFill>
                <a:srgbClr val="CDCDCD">
                  <a:alpha val="100000"/>
                </a:srgbClr>
              </a:solidFill>
              <a:prstDash val="dash"/>
              <a:round/>
            </a:ln>
          </p:spPr>
        </p:cxnSp>
        <p:cxnSp>
          <p:nvCxnSpPr>
            <p:cNvPr id="3145735" name="直接连接符 14"/>
            <p:cNvCxnSpPr>
              <a:cxnSpLocks/>
            </p:cNvCxnSpPr>
            <p:nvPr/>
          </p:nvCxnSpPr>
          <p:spPr>
            <a:xfrm rot="0">
              <a:off x="1748245" y="2220685"/>
              <a:ext cx="1238795" cy="130629"/>
            </a:xfrm>
            <a:prstGeom prst="line"/>
            <a:noFill/>
            <a:ln w="9525" cap="flat" cmpd="sng">
              <a:solidFill>
                <a:srgbClr val="CDCDCD">
                  <a:alpha val="100000"/>
                </a:srgbClr>
              </a:solidFill>
              <a:prstDash val="dash"/>
              <a:round/>
            </a:ln>
          </p:spPr>
        </p:cxnSp>
        <p:cxnSp>
          <p:nvCxnSpPr>
            <p:cNvPr id="3145736" name="直接连接符 15"/>
            <p:cNvCxnSpPr>
              <a:cxnSpLocks/>
            </p:cNvCxnSpPr>
            <p:nvPr/>
          </p:nvCxnSpPr>
          <p:spPr>
            <a:xfrm rot="0" flipH="1">
              <a:off x="2743199" y="2342606"/>
              <a:ext cx="243841" cy="905691"/>
            </a:xfrm>
            <a:prstGeom prst="line"/>
            <a:noFill/>
            <a:ln w="9525" cap="flat" cmpd="sng">
              <a:solidFill>
                <a:srgbClr val="CDCDCD">
                  <a:alpha val="100000"/>
                </a:srgbClr>
              </a:solidFill>
              <a:prstDash val="dash"/>
              <a:round/>
            </a:ln>
          </p:spPr>
        </p:cxnSp>
        <p:cxnSp>
          <p:nvCxnSpPr>
            <p:cNvPr id="3145737" name="直接连接符 16"/>
            <p:cNvCxnSpPr>
              <a:cxnSpLocks/>
            </p:cNvCxnSpPr>
            <p:nvPr/>
          </p:nvCxnSpPr>
          <p:spPr>
            <a:xfrm rot="0" flipH="1" flipV="1">
              <a:off x="1743891" y="2220684"/>
              <a:ext cx="999310" cy="1036324"/>
            </a:xfrm>
            <a:prstGeom prst="line"/>
            <a:noFill/>
            <a:ln w="9525" cap="flat" cmpd="sng">
              <a:solidFill>
                <a:srgbClr val="CDCDCD">
                  <a:alpha val="100000"/>
                </a:srgbClr>
              </a:solidFill>
              <a:prstDash val="dash"/>
              <a:round/>
            </a:ln>
          </p:spPr>
        </p:cxnSp>
        <p:cxnSp>
          <p:nvCxnSpPr>
            <p:cNvPr id="3145738" name="直接连接符 17"/>
            <p:cNvCxnSpPr>
              <a:cxnSpLocks/>
            </p:cNvCxnSpPr>
            <p:nvPr/>
          </p:nvCxnSpPr>
          <p:spPr>
            <a:xfrm rot="0" flipH="1">
              <a:off x="1741714" y="3248297"/>
              <a:ext cx="1001486" cy="853440"/>
            </a:xfrm>
            <a:prstGeom prst="line"/>
            <a:noFill/>
            <a:ln w="9525" cap="flat" cmpd="sng">
              <a:solidFill>
                <a:srgbClr val="CDCDCD">
                  <a:alpha val="100000"/>
                </a:srgbClr>
              </a:solidFill>
              <a:prstDash val="dash"/>
              <a:round/>
            </a:ln>
          </p:spPr>
        </p:cxnSp>
        <p:cxnSp>
          <p:nvCxnSpPr>
            <p:cNvPr id="3145739" name="直接连接符 18"/>
            <p:cNvCxnSpPr>
              <a:cxnSpLocks/>
            </p:cNvCxnSpPr>
            <p:nvPr/>
          </p:nvCxnSpPr>
          <p:spPr>
            <a:xfrm rot="0" flipV="1">
              <a:off x="1741714" y="2223408"/>
              <a:ext cx="8706" cy="1878329"/>
            </a:xfrm>
            <a:prstGeom prst="line"/>
            <a:noFill/>
            <a:ln w="9525" cap="flat" cmpd="sng">
              <a:solidFill>
                <a:srgbClr val="CDCDCD">
                  <a:alpha val="100000"/>
                </a:srgbClr>
              </a:solidFill>
              <a:prstDash val="dash"/>
              <a:round/>
            </a:ln>
          </p:spPr>
        </p:cxnSp>
        <p:cxnSp>
          <p:nvCxnSpPr>
            <p:cNvPr id="3145740" name="直接连接符 19"/>
            <p:cNvCxnSpPr>
              <a:cxnSpLocks/>
            </p:cNvCxnSpPr>
            <p:nvPr/>
          </p:nvCxnSpPr>
          <p:spPr>
            <a:xfrm rot="0" flipH="1">
              <a:off x="681446" y="2225036"/>
              <a:ext cx="1068975" cy="750574"/>
            </a:xfrm>
            <a:prstGeom prst="line"/>
            <a:noFill/>
            <a:ln w="9525" cap="flat" cmpd="sng">
              <a:solidFill>
                <a:srgbClr val="CDCDCD">
                  <a:alpha val="100000"/>
                </a:srgbClr>
              </a:solidFill>
              <a:prstDash val="dash"/>
              <a:round/>
            </a:ln>
          </p:spPr>
        </p:cxnSp>
        <p:cxnSp>
          <p:nvCxnSpPr>
            <p:cNvPr id="3145741" name="直接连接符 20"/>
            <p:cNvCxnSpPr>
              <a:cxnSpLocks/>
            </p:cNvCxnSpPr>
            <p:nvPr/>
          </p:nvCxnSpPr>
          <p:spPr>
            <a:xfrm rot="0">
              <a:off x="681446" y="2976154"/>
              <a:ext cx="1060268" cy="1116875"/>
            </a:xfrm>
            <a:prstGeom prst="line"/>
            <a:noFill/>
            <a:ln w="9525" cap="flat" cmpd="sng">
              <a:solidFill>
                <a:srgbClr val="CDCDCD">
                  <a:alpha val="100000"/>
                </a:srgbClr>
              </a:solidFill>
              <a:prstDash val="dash"/>
              <a:round/>
            </a:ln>
          </p:spPr>
        </p:cxnSp>
        <p:cxnSp>
          <p:nvCxnSpPr>
            <p:cNvPr id="3145742" name="直接连接符 21"/>
            <p:cNvCxnSpPr>
              <a:cxnSpLocks/>
            </p:cNvCxnSpPr>
            <p:nvPr/>
          </p:nvCxnSpPr>
          <p:spPr>
            <a:xfrm rot="0" flipH="1" flipV="1">
              <a:off x="0" y="1785258"/>
              <a:ext cx="681445" cy="1188719"/>
            </a:xfrm>
            <a:prstGeom prst="line"/>
            <a:noFill/>
            <a:ln w="9525" cap="flat" cmpd="sng">
              <a:solidFill>
                <a:srgbClr val="CDCDCD">
                  <a:alpha val="100000"/>
                </a:srgbClr>
              </a:solidFill>
              <a:prstDash val="dash"/>
              <a:round/>
            </a:ln>
          </p:spPr>
        </p:cxnSp>
        <p:cxnSp>
          <p:nvCxnSpPr>
            <p:cNvPr id="3145743" name="直接连接符 22"/>
            <p:cNvCxnSpPr>
              <a:cxnSpLocks/>
            </p:cNvCxnSpPr>
            <p:nvPr/>
          </p:nvCxnSpPr>
          <p:spPr>
            <a:xfrm rot="0" flipH="1">
              <a:off x="0" y="2969623"/>
              <a:ext cx="681446" cy="1123406"/>
            </a:xfrm>
            <a:prstGeom prst="line"/>
            <a:noFill/>
            <a:ln w="9525" cap="flat" cmpd="sng">
              <a:solidFill>
                <a:srgbClr val="CDCDCD">
                  <a:alpha val="100000"/>
                </a:srgbClr>
              </a:solidFill>
              <a:prstDash val="dash"/>
              <a:round/>
            </a:ln>
          </p:spPr>
        </p:cxnSp>
        <p:cxnSp>
          <p:nvCxnSpPr>
            <p:cNvPr id="3145744" name="直接连接符 23"/>
            <p:cNvCxnSpPr>
              <a:cxnSpLocks/>
            </p:cNvCxnSpPr>
            <p:nvPr/>
          </p:nvCxnSpPr>
          <p:spPr>
            <a:xfrm rot="0" flipH="1">
              <a:off x="0" y="3966755"/>
              <a:ext cx="1009652" cy="134982"/>
            </a:xfrm>
            <a:prstGeom prst="line"/>
            <a:noFill/>
            <a:ln w="9525" cap="flat" cmpd="sng">
              <a:solidFill>
                <a:srgbClr val="CDCDCD">
                  <a:alpha val="100000"/>
                </a:srgbClr>
              </a:solidFill>
              <a:prstDash val="dash"/>
              <a:round/>
            </a:ln>
          </p:spPr>
        </p:cxnSp>
        <p:cxnSp>
          <p:nvCxnSpPr>
            <p:cNvPr id="3145745" name="直接连接符 24"/>
            <p:cNvCxnSpPr>
              <a:cxnSpLocks/>
            </p:cNvCxnSpPr>
            <p:nvPr/>
          </p:nvCxnSpPr>
          <p:spPr>
            <a:xfrm rot="0" flipH="1">
              <a:off x="905692" y="4101737"/>
              <a:ext cx="836022" cy="1041763"/>
            </a:xfrm>
            <a:prstGeom prst="line"/>
            <a:noFill/>
            <a:ln w="9525" cap="flat" cmpd="sng">
              <a:solidFill>
                <a:srgbClr val="CDCDCD">
                  <a:alpha val="100000"/>
                </a:srgbClr>
              </a:solidFill>
              <a:prstDash val="dash"/>
              <a:round/>
            </a:ln>
          </p:spPr>
        </p:cxnSp>
        <p:cxnSp>
          <p:nvCxnSpPr>
            <p:cNvPr id="3145746" name="直接连接符 25"/>
            <p:cNvCxnSpPr>
              <a:cxnSpLocks/>
            </p:cNvCxnSpPr>
            <p:nvPr/>
          </p:nvCxnSpPr>
          <p:spPr>
            <a:xfrm rot="0" flipH="1" flipV="1">
              <a:off x="0" y="4101737"/>
              <a:ext cx="905691" cy="1041763"/>
            </a:xfrm>
            <a:prstGeom prst="line"/>
            <a:noFill/>
            <a:ln w="9525" cap="flat" cmpd="sng">
              <a:solidFill>
                <a:srgbClr val="CDCDCD">
                  <a:alpha val="100000"/>
                </a:srgbClr>
              </a:solidFill>
              <a:prstDash val="dash"/>
              <a:round/>
            </a:ln>
          </p:spPr>
        </p:cxnSp>
        <p:cxnSp>
          <p:nvCxnSpPr>
            <p:cNvPr id="3145747" name="直接连接符 26"/>
            <p:cNvCxnSpPr>
              <a:cxnSpLocks/>
            </p:cNvCxnSpPr>
            <p:nvPr/>
          </p:nvCxnSpPr>
          <p:spPr>
            <a:xfrm rot="0">
              <a:off x="1741714" y="4093029"/>
              <a:ext cx="1175657" cy="391885"/>
            </a:xfrm>
            <a:prstGeom prst="line"/>
            <a:noFill/>
            <a:ln w="9525" cap="flat" cmpd="sng">
              <a:solidFill>
                <a:srgbClr val="CDCDCD">
                  <a:alpha val="100000"/>
                </a:srgbClr>
              </a:solidFill>
              <a:prstDash val="dash"/>
              <a:round/>
            </a:ln>
          </p:spPr>
        </p:cxnSp>
        <p:cxnSp>
          <p:nvCxnSpPr>
            <p:cNvPr id="3145748" name="直接连接符 27"/>
            <p:cNvCxnSpPr>
              <a:cxnSpLocks/>
            </p:cNvCxnSpPr>
            <p:nvPr/>
          </p:nvCxnSpPr>
          <p:spPr>
            <a:xfrm rot="0" flipH="1" flipV="1">
              <a:off x="2741025" y="3257006"/>
              <a:ext cx="176347" cy="1227909"/>
            </a:xfrm>
            <a:prstGeom prst="line"/>
            <a:noFill/>
            <a:ln w="9525" cap="flat" cmpd="sng">
              <a:solidFill>
                <a:srgbClr val="CDCDCD">
                  <a:alpha val="100000"/>
                </a:srgbClr>
              </a:solidFill>
              <a:prstDash val="dash"/>
              <a:round/>
            </a:ln>
          </p:spPr>
        </p:cxnSp>
        <p:cxnSp>
          <p:nvCxnSpPr>
            <p:cNvPr id="3145749" name="直接连接符 28"/>
            <p:cNvCxnSpPr>
              <a:cxnSpLocks/>
            </p:cNvCxnSpPr>
            <p:nvPr/>
          </p:nvCxnSpPr>
          <p:spPr>
            <a:xfrm rot="0" flipH="1">
              <a:off x="2211977" y="4484914"/>
              <a:ext cx="705394" cy="658586"/>
            </a:xfrm>
            <a:prstGeom prst="line"/>
            <a:noFill/>
            <a:ln w="9525" cap="flat" cmpd="sng">
              <a:solidFill>
                <a:srgbClr val="CDCDCD">
                  <a:alpha val="100000"/>
                </a:srgbClr>
              </a:solidFill>
              <a:prstDash val="dash"/>
              <a:round/>
            </a:ln>
          </p:spPr>
        </p:cxnSp>
        <p:cxnSp>
          <p:nvCxnSpPr>
            <p:cNvPr id="3145750" name="直接连接符 29"/>
            <p:cNvCxnSpPr>
              <a:cxnSpLocks/>
            </p:cNvCxnSpPr>
            <p:nvPr/>
          </p:nvCxnSpPr>
          <p:spPr>
            <a:xfrm rot="0" flipH="1" flipV="1">
              <a:off x="1741714" y="4101737"/>
              <a:ext cx="452846" cy="1041764"/>
            </a:xfrm>
            <a:prstGeom prst="line"/>
            <a:noFill/>
            <a:ln w="9525" cap="flat" cmpd="sng">
              <a:solidFill>
                <a:srgbClr val="CDCDCD">
                  <a:alpha val="100000"/>
                </a:srgbClr>
              </a:solidFill>
              <a:prstDash val="dash"/>
              <a:round/>
            </a:ln>
          </p:spPr>
        </p:cxnSp>
        <p:cxnSp>
          <p:nvCxnSpPr>
            <p:cNvPr id="3145751" name="直接连接符 30"/>
            <p:cNvCxnSpPr>
              <a:cxnSpLocks/>
            </p:cNvCxnSpPr>
            <p:nvPr/>
          </p:nvCxnSpPr>
          <p:spPr>
            <a:xfrm rot="0" flipV="1">
              <a:off x="2917371" y="4093029"/>
              <a:ext cx="1175658" cy="391885"/>
            </a:xfrm>
            <a:prstGeom prst="line"/>
            <a:noFill/>
            <a:ln w="9525" cap="flat" cmpd="sng">
              <a:solidFill>
                <a:srgbClr val="CDCDCD">
                  <a:alpha val="100000"/>
                </a:srgbClr>
              </a:solidFill>
              <a:prstDash val="dash"/>
              <a:round/>
            </a:ln>
          </p:spPr>
        </p:cxnSp>
        <p:cxnSp>
          <p:nvCxnSpPr>
            <p:cNvPr id="3145752" name="直接连接符 31"/>
            <p:cNvCxnSpPr>
              <a:cxnSpLocks/>
            </p:cNvCxnSpPr>
            <p:nvPr/>
          </p:nvCxnSpPr>
          <p:spPr>
            <a:xfrm rot="0">
              <a:off x="2917371" y="4484914"/>
              <a:ext cx="1654629" cy="658586"/>
            </a:xfrm>
            <a:prstGeom prst="line"/>
            <a:noFill/>
            <a:ln w="9525" cap="flat" cmpd="sng">
              <a:solidFill>
                <a:srgbClr val="CDCDCD">
                  <a:alpha val="100000"/>
                </a:srgbClr>
              </a:solidFill>
              <a:prstDash val="dash"/>
              <a:round/>
            </a:ln>
          </p:spPr>
        </p:cxnSp>
        <p:cxnSp>
          <p:nvCxnSpPr>
            <p:cNvPr id="3145753" name="直接连接符 32"/>
            <p:cNvCxnSpPr>
              <a:cxnSpLocks/>
            </p:cNvCxnSpPr>
            <p:nvPr/>
          </p:nvCxnSpPr>
          <p:spPr>
            <a:xfrm rot="0">
              <a:off x="4093029" y="4101737"/>
              <a:ext cx="478971" cy="1041763"/>
            </a:xfrm>
            <a:prstGeom prst="line"/>
            <a:noFill/>
            <a:ln w="9525" cap="flat" cmpd="sng">
              <a:solidFill>
                <a:srgbClr val="CDCDCD">
                  <a:alpha val="100000"/>
                </a:srgbClr>
              </a:solidFill>
              <a:prstDash val="dash"/>
              <a:round/>
            </a:ln>
          </p:spPr>
        </p:cxnSp>
        <p:cxnSp>
          <p:nvCxnSpPr>
            <p:cNvPr id="3145754" name="直接连接符 33"/>
            <p:cNvCxnSpPr>
              <a:cxnSpLocks/>
            </p:cNvCxnSpPr>
            <p:nvPr/>
          </p:nvCxnSpPr>
          <p:spPr>
            <a:xfrm rot="0" flipH="1" flipV="1">
              <a:off x="2743200" y="3257006"/>
              <a:ext cx="1349829" cy="844731"/>
            </a:xfrm>
            <a:prstGeom prst="line"/>
            <a:noFill/>
            <a:ln w="9525" cap="flat" cmpd="sng">
              <a:solidFill>
                <a:srgbClr val="CDCDCD">
                  <a:alpha val="100000"/>
                </a:srgbClr>
              </a:solidFill>
              <a:prstDash val="dash"/>
              <a:round/>
            </a:ln>
          </p:spPr>
        </p:cxnSp>
        <p:cxnSp>
          <p:nvCxnSpPr>
            <p:cNvPr id="3145755" name="直接连接符 34"/>
            <p:cNvCxnSpPr>
              <a:cxnSpLocks/>
            </p:cNvCxnSpPr>
            <p:nvPr/>
          </p:nvCxnSpPr>
          <p:spPr>
            <a:xfrm rot="0" flipV="1">
              <a:off x="4093029" y="2690949"/>
              <a:ext cx="296091" cy="1410789"/>
            </a:xfrm>
            <a:prstGeom prst="line"/>
            <a:noFill/>
            <a:ln w="9525" cap="flat" cmpd="sng">
              <a:solidFill>
                <a:srgbClr val="CDCDCD">
                  <a:alpha val="100000"/>
                </a:srgbClr>
              </a:solidFill>
              <a:prstDash val="dash"/>
              <a:round/>
            </a:ln>
          </p:spPr>
        </p:cxnSp>
        <p:cxnSp>
          <p:nvCxnSpPr>
            <p:cNvPr id="3145756" name="直接连接符 35"/>
            <p:cNvCxnSpPr>
              <a:cxnSpLocks/>
            </p:cNvCxnSpPr>
            <p:nvPr/>
          </p:nvCxnSpPr>
          <p:spPr>
            <a:xfrm rot="0" flipH="1">
              <a:off x="2743200" y="2690949"/>
              <a:ext cx="1645920" cy="557348"/>
            </a:xfrm>
            <a:prstGeom prst="line"/>
            <a:noFill/>
            <a:ln w="9525" cap="flat" cmpd="sng">
              <a:solidFill>
                <a:srgbClr val="CDCDCD">
                  <a:alpha val="100000"/>
                </a:srgbClr>
              </a:solidFill>
              <a:prstDash val="dash"/>
              <a:round/>
            </a:ln>
          </p:spPr>
        </p:cxnSp>
        <p:cxnSp>
          <p:nvCxnSpPr>
            <p:cNvPr id="3145757" name="直接连接符 36"/>
            <p:cNvCxnSpPr>
              <a:cxnSpLocks/>
            </p:cNvCxnSpPr>
            <p:nvPr/>
          </p:nvCxnSpPr>
          <p:spPr>
            <a:xfrm rot="0">
              <a:off x="2987040" y="2351314"/>
              <a:ext cx="1402080" cy="339635"/>
            </a:xfrm>
            <a:prstGeom prst="line"/>
            <a:noFill/>
            <a:ln w="9525" cap="flat" cmpd="sng">
              <a:solidFill>
                <a:srgbClr val="CDCDCD">
                  <a:alpha val="100000"/>
                </a:srgbClr>
              </a:solidFill>
              <a:prstDash val="dash"/>
              <a:round/>
            </a:ln>
          </p:spPr>
        </p:cxnSp>
        <p:cxnSp>
          <p:nvCxnSpPr>
            <p:cNvPr id="3145758" name="直接连接符 37"/>
            <p:cNvCxnSpPr>
              <a:cxnSpLocks/>
            </p:cNvCxnSpPr>
            <p:nvPr/>
          </p:nvCxnSpPr>
          <p:spPr>
            <a:xfrm rot="0" flipV="1">
              <a:off x="2987040" y="896983"/>
              <a:ext cx="130629" cy="1445623"/>
            </a:xfrm>
            <a:prstGeom prst="line"/>
            <a:noFill/>
            <a:ln w="9525" cap="flat" cmpd="sng">
              <a:solidFill>
                <a:srgbClr val="CDCDCD">
                  <a:alpha val="100000"/>
                </a:srgbClr>
              </a:solidFill>
              <a:prstDash val="dash"/>
              <a:round/>
            </a:ln>
          </p:spPr>
        </p:cxnSp>
        <p:cxnSp>
          <p:nvCxnSpPr>
            <p:cNvPr id="3145759" name="直接连接符 38"/>
            <p:cNvCxnSpPr>
              <a:cxnSpLocks/>
            </p:cNvCxnSpPr>
            <p:nvPr/>
          </p:nvCxnSpPr>
          <p:spPr>
            <a:xfrm rot="0" flipV="1">
              <a:off x="2987040" y="1402080"/>
              <a:ext cx="1227909" cy="949234"/>
            </a:xfrm>
            <a:prstGeom prst="line"/>
            <a:noFill/>
            <a:ln w="9525" cap="flat" cmpd="sng">
              <a:solidFill>
                <a:srgbClr val="CDCDCD">
                  <a:alpha val="100000"/>
                </a:srgbClr>
              </a:solidFill>
              <a:prstDash val="dash"/>
              <a:round/>
            </a:ln>
          </p:spPr>
        </p:cxnSp>
        <p:cxnSp>
          <p:nvCxnSpPr>
            <p:cNvPr id="3145760" name="直接连接符 39"/>
            <p:cNvCxnSpPr>
              <a:cxnSpLocks/>
            </p:cNvCxnSpPr>
            <p:nvPr/>
          </p:nvCxnSpPr>
          <p:spPr>
            <a:xfrm rot="0">
              <a:off x="4214949" y="1402080"/>
              <a:ext cx="174171" cy="1288869"/>
            </a:xfrm>
            <a:prstGeom prst="line"/>
            <a:noFill/>
            <a:ln w="9525" cap="flat" cmpd="sng">
              <a:solidFill>
                <a:srgbClr val="CDCDCD">
                  <a:alpha val="100000"/>
                </a:srgbClr>
              </a:solidFill>
              <a:prstDash val="dash"/>
              <a:round/>
            </a:ln>
          </p:spPr>
        </p:cxnSp>
        <p:cxnSp>
          <p:nvCxnSpPr>
            <p:cNvPr id="3145761" name="直接连接符 40"/>
            <p:cNvCxnSpPr>
              <a:cxnSpLocks/>
            </p:cNvCxnSpPr>
            <p:nvPr/>
          </p:nvCxnSpPr>
          <p:spPr>
            <a:xfrm rot="0" flipH="1" flipV="1">
              <a:off x="3117669" y="896983"/>
              <a:ext cx="1097280" cy="505097"/>
            </a:xfrm>
            <a:prstGeom prst="line"/>
            <a:noFill/>
            <a:ln w="9525" cap="flat" cmpd="sng">
              <a:solidFill>
                <a:srgbClr val="CDCDCD">
                  <a:alpha val="100000"/>
                </a:srgbClr>
              </a:solidFill>
              <a:prstDash val="dash"/>
              <a:round/>
            </a:ln>
          </p:spPr>
        </p:cxnSp>
        <p:cxnSp>
          <p:nvCxnSpPr>
            <p:cNvPr id="3145762" name="直接连接符 41"/>
            <p:cNvCxnSpPr>
              <a:cxnSpLocks/>
            </p:cNvCxnSpPr>
            <p:nvPr/>
          </p:nvCxnSpPr>
          <p:spPr>
            <a:xfrm rot="0" flipH="1" flipV="1">
              <a:off x="2569029" y="0"/>
              <a:ext cx="548640" cy="896983"/>
            </a:xfrm>
            <a:prstGeom prst="line"/>
            <a:noFill/>
            <a:ln w="9525" cap="flat" cmpd="sng">
              <a:solidFill>
                <a:srgbClr val="CDCDCD">
                  <a:alpha val="100000"/>
                </a:srgbClr>
              </a:solidFill>
              <a:prstDash val="dash"/>
              <a:round/>
            </a:ln>
          </p:spPr>
        </p:cxnSp>
        <p:cxnSp>
          <p:nvCxnSpPr>
            <p:cNvPr id="3145763" name="直接连接符 42"/>
            <p:cNvCxnSpPr>
              <a:cxnSpLocks/>
            </p:cNvCxnSpPr>
            <p:nvPr/>
          </p:nvCxnSpPr>
          <p:spPr>
            <a:xfrm rot="0" flipV="1">
              <a:off x="3117668" y="1"/>
              <a:ext cx="1454332" cy="881742"/>
            </a:xfrm>
            <a:prstGeom prst="line"/>
            <a:noFill/>
            <a:ln w="9525" cap="flat" cmpd="sng">
              <a:solidFill>
                <a:srgbClr val="CDCDCD">
                  <a:alpha val="100000"/>
                </a:srgbClr>
              </a:solidFill>
              <a:prstDash val="dash"/>
              <a:round/>
            </a:ln>
          </p:spPr>
        </p:cxnSp>
        <p:cxnSp>
          <p:nvCxnSpPr>
            <p:cNvPr id="3145764" name="直接连接符 43"/>
            <p:cNvCxnSpPr>
              <a:cxnSpLocks/>
            </p:cNvCxnSpPr>
            <p:nvPr/>
          </p:nvCxnSpPr>
          <p:spPr>
            <a:xfrm rot="0" flipV="1">
              <a:off x="4214949" y="0"/>
              <a:ext cx="357051" cy="1402080"/>
            </a:xfrm>
            <a:prstGeom prst="line"/>
            <a:noFill/>
            <a:ln w="9525" cap="flat" cmpd="sng">
              <a:solidFill>
                <a:srgbClr val="CDCDCD">
                  <a:alpha val="100000"/>
                </a:srgbClr>
              </a:solidFill>
              <a:prstDash val="dash"/>
              <a:round/>
            </a:ln>
          </p:spPr>
        </p:cxnSp>
        <p:cxnSp>
          <p:nvCxnSpPr>
            <p:cNvPr id="3145765" name="直接连接符 44"/>
            <p:cNvCxnSpPr>
              <a:cxnSpLocks/>
            </p:cNvCxnSpPr>
            <p:nvPr/>
          </p:nvCxnSpPr>
          <p:spPr>
            <a:xfrm rot="0">
              <a:off x="4572000" y="0"/>
              <a:ext cx="1201783" cy="618309"/>
            </a:xfrm>
            <a:prstGeom prst="line"/>
            <a:noFill/>
            <a:ln w="9525" cap="flat" cmpd="sng">
              <a:solidFill>
                <a:srgbClr val="CDCDCD">
                  <a:alpha val="100000"/>
                </a:srgbClr>
              </a:solidFill>
              <a:prstDash val="dash"/>
              <a:round/>
            </a:ln>
          </p:spPr>
        </p:cxnSp>
        <p:cxnSp>
          <p:nvCxnSpPr>
            <p:cNvPr id="3145766" name="直接连接符 45"/>
            <p:cNvCxnSpPr>
              <a:cxnSpLocks/>
            </p:cNvCxnSpPr>
            <p:nvPr/>
          </p:nvCxnSpPr>
          <p:spPr>
            <a:xfrm rot="0" flipH="1">
              <a:off x="4214949" y="618309"/>
              <a:ext cx="1558834" cy="783771"/>
            </a:xfrm>
            <a:prstGeom prst="line"/>
            <a:noFill/>
            <a:ln w="9525" cap="flat" cmpd="sng">
              <a:solidFill>
                <a:srgbClr val="CDCDCD">
                  <a:alpha val="100000"/>
                </a:srgbClr>
              </a:solidFill>
              <a:prstDash val="dash"/>
              <a:round/>
            </a:ln>
          </p:spPr>
        </p:cxnSp>
        <p:cxnSp>
          <p:nvCxnSpPr>
            <p:cNvPr id="3145767" name="直接连接符 46"/>
            <p:cNvCxnSpPr>
              <a:cxnSpLocks/>
            </p:cNvCxnSpPr>
            <p:nvPr/>
          </p:nvCxnSpPr>
          <p:spPr>
            <a:xfrm rot="0" flipH="1">
              <a:off x="5503818" y="618309"/>
              <a:ext cx="269965" cy="1105988"/>
            </a:xfrm>
            <a:prstGeom prst="line"/>
            <a:noFill/>
            <a:ln w="9525" cap="flat" cmpd="sng">
              <a:solidFill>
                <a:srgbClr val="CDCDCD">
                  <a:alpha val="100000"/>
                </a:srgbClr>
              </a:solidFill>
              <a:prstDash val="dash"/>
              <a:round/>
            </a:ln>
          </p:spPr>
        </p:cxnSp>
        <p:cxnSp>
          <p:nvCxnSpPr>
            <p:cNvPr id="3145768" name="直接连接符 47"/>
            <p:cNvCxnSpPr>
              <a:cxnSpLocks/>
            </p:cNvCxnSpPr>
            <p:nvPr/>
          </p:nvCxnSpPr>
          <p:spPr>
            <a:xfrm rot="0" flipH="1" flipV="1">
              <a:off x="4214950" y="1402081"/>
              <a:ext cx="1288868" cy="322216"/>
            </a:xfrm>
            <a:prstGeom prst="line"/>
            <a:noFill/>
            <a:ln w="9525" cap="flat" cmpd="sng">
              <a:solidFill>
                <a:srgbClr val="CDCDCD">
                  <a:alpha val="100000"/>
                </a:srgbClr>
              </a:solidFill>
              <a:prstDash val="dash"/>
              <a:round/>
            </a:ln>
          </p:spPr>
        </p:cxnSp>
        <p:cxnSp>
          <p:nvCxnSpPr>
            <p:cNvPr id="3145769" name="直接连接符 48"/>
            <p:cNvCxnSpPr>
              <a:cxnSpLocks/>
            </p:cNvCxnSpPr>
            <p:nvPr/>
          </p:nvCxnSpPr>
          <p:spPr>
            <a:xfrm rot="0" flipH="1">
              <a:off x="4389120" y="1733006"/>
              <a:ext cx="1105989" cy="957943"/>
            </a:xfrm>
            <a:prstGeom prst="line"/>
            <a:noFill/>
            <a:ln w="9525" cap="flat" cmpd="sng">
              <a:solidFill>
                <a:srgbClr val="CDCDCD">
                  <a:alpha val="100000"/>
                </a:srgbClr>
              </a:solidFill>
              <a:prstDash val="dash"/>
              <a:round/>
            </a:ln>
          </p:spPr>
        </p:cxnSp>
        <p:cxnSp>
          <p:nvCxnSpPr>
            <p:cNvPr id="3145770" name="直接连接符 49"/>
            <p:cNvCxnSpPr>
              <a:cxnSpLocks/>
            </p:cNvCxnSpPr>
            <p:nvPr/>
          </p:nvCxnSpPr>
          <p:spPr>
            <a:xfrm rot="0">
              <a:off x="4389120" y="2690949"/>
              <a:ext cx="1384663" cy="627017"/>
            </a:xfrm>
            <a:prstGeom prst="line"/>
            <a:noFill/>
            <a:ln w="9525" cap="flat" cmpd="sng">
              <a:solidFill>
                <a:srgbClr val="CDCDCD">
                  <a:alpha val="100000"/>
                </a:srgbClr>
              </a:solidFill>
              <a:prstDash val="dash"/>
              <a:round/>
            </a:ln>
          </p:spPr>
        </p:cxnSp>
        <p:cxnSp>
          <p:nvCxnSpPr>
            <p:cNvPr id="3145771" name="直接连接符 50"/>
            <p:cNvCxnSpPr>
              <a:cxnSpLocks/>
            </p:cNvCxnSpPr>
            <p:nvPr/>
          </p:nvCxnSpPr>
          <p:spPr>
            <a:xfrm rot="0" flipH="1" flipV="1">
              <a:off x="5512525" y="1724297"/>
              <a:ext cx="261259" cy="1593670"/>
            </a:xfrm>
            <a:prstGeom prst="line"/>
            <a:noFill/>
            <a:ln w="9525" cap="flat" cmpd="sng">
              <a:solidFill>
                <a:srgbClr val="CDCDCD">
                  <a:alpha val="100000"/>
                </a:srgbClr>
              </a:solidFill>
              <a:prstDash val="dash"/>
              <a:round/>
            </a:ln>
          </p:spPr>
        </p:cxnSp>
        <p:cxnSp>
          <p:nvCxnSpPr>
            <p:cNvPr id="3145772" name="直接连接符 51"/>
            <p:cNvCxnSpPr>
              <a:cxnSpLocks/>
            </p:cNvCxnSpPr>
            <p:nvPr/>
          </p:nvCxnSpPr>
          <p:spPr>
            <a:xfrm rot="0" flipH="1">
              <a:off x="5267325" y="3317966"/>
              <a:ext cx="506459" cy="914397"/>
            </a:xfrm>
            <a:prstGeom prst="line"/>
            <a:noFill/>
            <a:ln w="9525" cap="flat" cmpd="sng">
              <a:solidFill>
                <a:srgbClr val="CDCDCD">
                  <a:alpha val="100000"/>
                </a:srgbClr>
              </a:solidFill>
              <a:prstDash val="dash"/>
              <a:round/>
            </a:ln>
          </p:spPr>
        </p:cxnSp>
        <p:cxnSp>
          <p:nvCxnSpPr>
            <p:cNvPr id="3145773" name="直接连接符 52"/>
            <p:cNvCxnSpPr>
              <a:cxnSpLocks/>
            </p:cNvCxnSpPr>
            <p:nvPr/>
          </p:nvCxnSpPr>
          <p:spPr>
            <a:xfrm rot="0" flipH="1" flipV="1">
              <a:off x="4093030" y="4101737"/>
              <a:ext cx="1174295" cy="130628"/>
            </a:xfrm>
            <a:prstGeom prst="line"/>
            <a:noFill/>
            <a:ln w="9525" cap="flat" cmpd="sng">
              <a:solidFill>
                <a:srgbClr val="CDCDCD">
                  <a:alpha val="100000"/>
                </a:srgbClr>
              </a:solidFill>
              <a:prstDash val="dash"/>
              <a:round/>
            </a:ln>
          </p:spPr>
        </p:cxnSp>
        <p:cxnSp>
          <p:nvCxnSpPr>
            <p:cNvPr id="3145774" name="直接连接符 53"/>
            <p:cNvCxnSpPr>
              <a:cxnSpLocks/>
            </p:cNvCxnSpPr>
            <p:nvPr/>
          </p:nvCxnSpPr>
          <p:spPr>
            <a:xfrm rot="0" flipH="1">
              <a:off x="4572000" y="4232365"/>
              <a:ext cx="695325" cy="911135"/>
            </a:xfrm>
            <a:prstGeom prst="line"/>
            <a:noFill/>
            <a:ln w="9525" cap="flat" cmpd="sng">
              <a:solidFill>
                <a:srgbClr val="CDCDCD">
                  <a:alpha val="100000"/>
                </a:srgbClr>
              </a:solidFill>
              <a:prstDash val="dash"/>
              <a:round/>
            </a:ln>
          </p:spPr>
        </p:cxnSp>
        <p:cxnSp>
          <p:nvCxnSpPr>
            <p:cNvPr id="3145775" name="直接连接符 54"/>
            <p:cNvCxnSpPr>
              <a:cxnSpLocks/>
            </p:cNvCxnSpPr>
            <p:nvPr/>
          </p:nvCxnSpPr>
          <p:spPr>
            <a:xfrm rot="0" flipV="1">
              <a:off x="5773783" y="0"/>
              <a:ext cx="269966" cy="618309"/>
            </a:xfrm>
            <a:prstGeom prst="line"/>
            <a:noFill/>
            <a:ln w="9525" cap="flat" cmpd="sng">
              <a:solidFill>
                <a:srgbClr val="CDCDCD">
                  <a:alpha val="100000"/>
                </a:srgbClr>
              </a:solidFill>
              <a:prstDash val="dash"/>
              <a:round/>
            </a:ln>
          </p:spPr>
        </p:cxnSp>
        <p:cxnSp>
          <p:nvCxnSpPr>
            <p:cNvPr id="3145776" name="直接连接符 55"/>
            <p:cNvCxnSpPr>
              <a:cxnSpLocks/>
            </p:cNvCxnSpPr>
            <p:nvPr/>
          </p:nvCxnSpPr>
          <p:spPr>
            <a:xfrm rot="0" flipH="1" flipV="1">
              <a:off x="5773783" y="618309"/>
              <a:ext cx="1454331" cy="783771"/>
            </a:xfrm>
            <a:prstGeom prst="line"/>
            <a:noFill/>
            <a:ln w="9525" cap="flat" cmpd="sng">
              <a:solidFill>
                <a:srgbClr val="CDCDCD">
                  <a:alpha val="100000"/>
                </a:srgbClr>
              </a:solidFill>
              <a:prstDash val="dash"/>
              <a:round/>
            </a:ln>
          </p:spPr>
        </p:cxnSp>
        <p:cxnSp>
          <p:nvCxnSpPr>
            <p:cNvPr id="3145777" name="直接连接符 56"/>
            <p:cNvCxnSpPr>
              <a:cxnSpLocks/>
            </p:cNvCxnSpPr>
            <p:nvPr/>
          </p:nvCxnSpPr>
          <p:spPr>
            <a:xfrm rot="0" flipH="1">
              <a:off x="5512525" y="1402080"/>
              <a:ext cx="1698172" cy="317863"/>
            </a:xfrm>
            <a:prstGeom prst="line"/>
            <a:noFill/>
            <a:ln w="9525" cap="flat" cmpd="sng">
              <a:solidFill>
                <a:srgbClr val="CDCDCD">
                  <a:alpha val="100000"/>
                </a:srgbClr>
              </a:solidFill>
              <a:prstDash val="dash"/>
              <a:round/>
            </a:ln>
          </p:spPr>
        </p:cxnSp>
        <p:cxnSp>
          <p:nvCxnSpPr>
            <p:cNvPr id="3145778" name="直接连接符 57"/>
            <p:cNvCxnSpPr>
              <a:cxnSpLocks/>
            </p:cNvCxnSpPr>
            <p:nvPr/>
          </p:nvCxnSpPr>
          <p:spPr>
            <a:xfrm rot="0" flipV="1">
              <a:off x="5773783" y="2455817"/>
              <a:ext cx="1158240" cy="862150"/>
            </a:xfrm>
            <a:prstGeom prst="line"/>
            <a:noFill/>
            <a:ln w="9525" cap="flat" cmpd="sng">
              <a:solidFill>
                <a:srgbClr val="CDCDCD">
                  <a:alpha val="100000"/>
                </a:srgbClr>
              </a:solidFill>
              <a:prstDash val="dash"/>
              <a:round/>
            </a:ln>
          </p:spPr>
        </p:cxnSp>
        <p:cxnSp>
          <p:nvCxnSpPr>
            <p:cNvPr id="3145779" name="直接连接符 58"/>
            <p:cNvCxnSpPr>
              <a:cxnSpLocks/>
            </p:cNvCxnSpPr>
            <p:nvPr/>
          </p:nvCxnSpPr>
          <p:spPr>
            <a:xfrm rot="0" flipV="1">
              <a:off x="6932023" y="1402080"/>
              <a:ext cx="278674" cy="1053737"/>
            </a:xfrm>
            <a:prstGeom prst="line"/>
            <a:noFill/>
            <a:ln w="9525" cap="flat" cmpd="sng">
              <a:solidFill>
                <a:srgbClr val="CDCDCD">
                  <a:alpha val="100000"/>
                </a:srgbClr>
              </a:solidFill>
              <a:prstDash val="dash"/>
              <a:round/>
            </a:ln>
          </p:spPr>
        </p:cxnSp>
        <p:cxnSp>
          <p:nvCxnSpPr>
            <p:cNvPr id="3145780" name="直接连接符 59"/>
            <p:cNvCxnSpPr>
              <a:cxnSpLocks/>
            </p:cNvCxnSpPr>
            <p:nvPr/>
          </p:nvCxnSpPr>
          <p:spPr>
            <a:xfrm rot="0">
              <a:off x="6932023" y="2455817"/>
              <a:ext cx="296091" cy="882287"/>
            </a:xfrm>
            <a:prstGeom prst="line"/>
            <a:noFill/>
            <a:ln w="9525" cap="flat" cmpd="sng">
              <a:solidFill>
                <a:srgbClr val="CDCDCD">
                  <a:alpha val="100000"/>
                </a:srgbClr>
              </a:solidFill>
              <a:prstDash val="dash"/>
              <a:round/>
            </a:ln>
          </p:spPr>
        </p:cxnSp>
        <p:cxnSp>
          <p:nvCxnSpPr>
            <p:cNvPr id="3145781" name="直接连接符 60"/>
            <p:cNvCxnSpPr>
              <a:cxnSpLocks/>
            </p:cNvCxnSpPr>
            <p:nvPr/>
          </p:nvCxnSpPr>
          <p:spPr>
            <a:xfrm rot="0" flipH="1" flipV="1">
              <a:off x="5773784" y="3317967"/>
              <a:ext cx="1445623" cy="11429"/>
            </a:xfrm>
            <a:prstGeom prst="line"/>
            <a:noFill/>
            <a:ln w="9525" cap="flat" cmpd="sng">
              <a:solidFill>
                <a:srgbClr val="CDCDCD">
                  <a:alpha val="100000"/>
                </a:srgbClr>
              </a:solidFill>
              <a:prstDash val="dash"/>
              <a:round/>
            </a:ln>
          </p:spPr>
        </p:cxnSp>
        <p:cxnSp>
          <p:nvCxnSpPr>
            <p:cNvPr id="3145782" name="直接连接符 61"/>
            <p:cNvCxnSpPr>
              <a:cxnSpLocks/>
            </p:cNvCxnSpPr>
            <p:nvPr/>
          </p:nvCxnSpPr>
          <p:spPr>
            <a:xfrm rot="0" flipH="1" flipV="1">
              <a:off x="5782490" y="3325110"/>
              <a:ext cx="1149533" cy="1029177"/>
            </a:xfrm>
            <a:prstGeom prst="line"/>
            <a:noFill/>
            <a:ln w="9525" cap="flat" cmpd="sng">
              <a:solidFill>
                <a:srgbClr val="CDCDCD">
                  <a:alpha val="100000"/>
                </a:srgbClr>
              </a:solidFill>
              <a:prstDash val="dash"/>
              <a:round/>
            </a:ln>
          </p:spPr>
        </p:cxnSp>
        <p:cxnSp>
          <p:nvCxnSpPr>
            <p:cNvPr id="3145783" name="直接连接符 62"/>
            <p:cNvCxnSpPr>
              <a:cxnSpLocks/>
            </p:cNvCxnSpPr>
            <p:nvPr/>
          </p:nvCxnSpPr>
          <p:spPr>
            <a:xfrm rot="0">
              <a:off x="5276031" y="4232363"/>
              <a:ext cx="1203146" cy="911137"/>
            </a:xfrm>
            <a:prstGeom prst="line"/>
            <a:noFill/>
            <a:ln w="9525" cap="flat" cmpd="sng">
              <a:solidFill>
                <a:srgbClr val="CDCDCD">
                  <a:alpha val="100000"/>
                </a:srgbClr>
              </a:solidFill>
              <a:prstDash val="dash"/>
              <a:round/>
            </a:ln>
          </p:spPr>
        </p:cxnSp>
        <p:cxnSp>
          <p:nvCxnSpPr>
            <p:cNvPr id="3145784" name="直接连接符 63"/>
            <p:cNvCxnSpPr>
              <a:cxnSpLocks/>
            </p:cNvCxnSpPr>
            <p:nvPr/>
          </p:nvCxnSpPr>
          <p:spPr>
            <a:xfrm rot="0" flipV="1">
              <a:off x="6479177" y="4362994"/>
              <a:ext cx="452846" cy="780506"/>
            </a:xfrm>
            <a:prstGeom prst="line"/>
            <a:noFill/>
            <a:ln w="9525" cap="flat" cmpd="sng">
              <a:solidFill>
                <a:srgbClr val="CDCDCD">
                  <a:alpha val="100000"/>
                </a:srgbClr>
              </a:solidFill>
              <a:prstDash val="dash"/>
              <a:round/>
            </a:ln>
          </p:spPr>
        </p:cxnSp>
        <p:cxnSp>
          <p:nvCxnSpPr>
            <p:cNvPr id="3145785" name="直接连接符 64"/>
            <p:cNvCxnSpPr>
              <a:cxnSpLocks/>
            </p:cNvCxnSpPr>
            <p:nvPr/>
          </p:nvCxnSpPr>
          <p:spPr>
            <a:xfrm rot="0" flipH="1" flipV="1">
              <a:off x="5267325" y="4223659"/>
              <a:ext cx="1664699" cy="139336"/>
            </a:xfrm>
            <a:prstGeom prst="line"/>
            <a:noFill/>
            <a:ln w="9525" cap="flat" cmpd="sng">
              <a:solidFill>
                <a:srgbClr val="CDCDCD">
                  <a:alpha val="100000"/>
                </a:srgbClr>
              </a:solidFill>
              <a:prstDash val="dash"/>
              <a:round/>
            </a:ln>
          </p:spPr>
        </p:cxnSp>
        <p:cxnSp>
          <p:nvCxnSpPr>
            <p:cNvPr id="3145786" name="直接连接符 65"/>
            <p:cNvCxnSpPr>
              <a:cxnSpLocks/>
            </p:cNvCxnSpPr>
            <p:nvPr/>
          </p:nvCxnSpPr>
          <p:spPr>
            <a:xfrm rot="0" flipV="1">
              <a:off x="6932023" y="3329394"/>
              <a:ext cx="296091" cy="1033602"/>
            </a:xfrm>
            <a:prstGeom prst="line"/>
            <a:noFill/>
            <a:ln w="9525" cap="flat" cmpd="sng">
              <a:solidFill>
                <a:srgbClr val="CDCDCD">
                  <a:alpha val="100000"/>
                </a:srgbClr>
              </a:solidFill>
              <a:prstDash val="dash"/>
              <a:round/>
            </a:ln>
          </p:spPr>
        </p:cxnSp>
        <p:cxnSp>
          <p:nvCxnSpPr>
            <p:cNvPr id="3145787" name="直接连接符 66"/>
            <p:cNvCxnSpPr>
              <a:cxnSpLocks/>
            </p:cNvCxnSpPr>
            <p:nvPr/>
          </p:nvCxnSpPr>
          <p:spPr>
            <a:xfrm rot="0">
              <a:off x="6932023" y="4362994"/>
              <a:ext cx="1045028" cy="780506"/>
            </a:xfrm>
            <a:prstGeom prst="line"/>
            <a:noFill/>
            <a:ln w="9525" cap="flat" cmpd="sng">
              <a:solidFill>
                <a:srgbClr val="CDCDCD">
                  <a:alpha val="100000"/>
                </a:srgbClr>
              </a:solidFill>
              <a:prstDash val="dash"/>
              <a:round/>
            </a:ln>
          </p:spPr>
        </p:cxnSp>
        <p:cxnSp>
          <p:nvCxnSpPr>
            <p:cNvPr id="3145788" name="直接连接符 67"/>
            <p:cNvCxnSpPr>
              <a:cxnSpLocks/>
            </p:cNvCxnSpPr>
            <p:nvPr/>
          </p:nvCxnSpPr>
          <p:spPr>
            <a:xfrm rot="0" flipH="1" flipV="1">
              <a:off x="7212874" y="1402080"/>
              <a:ext cx="598715" cy="1024890"/>
            </a:xfrm>
            <a:prstGeom prst="line"/>
            <a:noFill/>
            <a:ln w="9525" cap="flat" cmpd="sng">
              <a:solidFill>
                <a:srgbClr val="CDCDCD">
                  <a:alpha val="100000"/>
                </a:srgbClr>
              </a:solidFill>
              <a:prstDash val="dash"/>
              <a:round/>
            </a:ln>
          </p:spPr>
        </p:cxnSp>
        <p:cxnSp>
          <p:nvCxnSpPr>
            <p:cNvPr id="3145789" name="直接连接符 68"/>
            <p:cNvCxnSpPr>
              <a:cxnSpLocks/>
            </p:cNvCxnSpPr>
            <p:nvPr/>
          </p:nvCxnSpPr>
          <p:spPr>
            <a:xfrm rot="0" flipV="1">
              <a:off x="7210697" y="522514"/>
              <a:ext cx="766354" cy="879566"/>
            </a:xfrm>
            <a:prstGeom prst="line"/>
            <a:noFill/>
            <a:ln w="9525" cap="flat" cmpd="sng">
              <a:solidFill>
                <a:srgbClr val="CDCDCD">
                  <a:alpha val="100000"/>
                </a:srgbClr>
              </a:solidFill>
              <a:prstDash val="dash"/>
              <a:round/>
            </a:ln>
          </p:spPr>
        </p:cxnSp>
        <p:cxnSp>
          <p:nvCxnSpPr>
            <p:cNvPr id="3145790" name="直接连接符 69"/>
            <p:cNvCxnSpPr>
              <a:cxnSpLocks/>
            </p:cNvCxnSpPr>
            <p:nvPr/>
          </p:nvCxnSpPr>
          <p:spPr>
            <a:xfrm rot="0" flipH="1" flipV="1">
              <a:off x="7280365" y="0"/>
              <a:ext cx="696687" cy="522515"/>
            </a:xfrm>
            <a:prstGeom prst="line"/>
            <a:noFill/>
            <a:ln w="9525" cap="flat" cmpd="sng">
              <a:solidFill>
                <a:srgbClr val="CDCDCD">
                  <a:alpha val="100000"/>
                </a:srgbClr>
              </a:solidFill>
              <a:prstDash val="dash"/>
              <a:round/>
            </a:ln>
          </p:spPr>
        </p:cxnSp>
        <p:cxnSp>
          <p:nvCxnSpPr>
            <p:cNvPr id="3145791" name="直接连接符 70"/>
            <p:cNvCxnSpPr>
              <a:cxnSpLocks/>
            </p:cNvCxnSpPr>
            <p:nvPr/>
          </p:nvCxnSpPr>
          <p:spPr>
            <a:xfrm rot="0" flipV="1">
              <a:off x="7977051" y="0"/>
              <a:ext cx="1166949" cy="522514"/>
            </a:xfrm>
            <a:prstGeom prst="line"/>
            <a:noFill/>
            <a:ln w="9525" cap="flat" cmpd="sng">
              <a:solidFill>
                <a:srgbClr val="CDCDCD">
                  <a:alpha val="100000"/>
                </a:srgbClr>
              </a:solidFill>
              <a:prstDash val="dash"/>
              <a:round/>
            </a:ln>
          </p:spPr>
        </p:cxnSp>
        <p:cxnSp>
          <p:nvCxnSpPr>
            <p:cNvPr id="3145792" name="直接连接符 71"/>
            <p:cNvCxnSpPr>
              <a:cxnSpLocks/>
            </p:cNvCxnSpPr>
            <p:nvPr/>
          </p:nvCxnSpPr>
          <p:spPr>
            <a:xfrm rot="0">
              <a:off x="7977051" y="522514"/>
              <a:ext cx="1166949" cy="531223"/>
            </a:xfrm>
            <a:prstGeom prst="line"/>
            <a:noFill/>
            <a:ln w="9525" cap="flat" cmpd="sng">
              <a:solidFill>
                <a:srgbClr val="CDCDCD">
                  <a:alpha val="100000"/>
                </a:srgbClr>
              </a:solidFill>
              <a:prstDash val="dash"/>
              <a:round/>
            </a:ln>
          </p:spPr>
        </p:cxnSp>
        <p:cxnSp>
          <p:nvCxnSpPr>
            <p:cNvPr id="3145793" name="直接连接符 72"/>
            <p:cNvCxnSpPr>
              <a:cxnSpLocks/>
            </p:cNvCxnSpPr>
            <p:nvPr/>
          </p:nvCxnSpPr>
          <p:spPr>
            <a:xfrm rot="0" flipH="1">
              <a:off x="8490857" y="1053737"/>
              <a:ext cx="653143" cy="827314"/>
            </a:xfrm>
            <a:prstGeom prst="line"/>
            <a:noFill/>
            <a:ln w="9525" cap="flat" cmpd="sng">
              <a:solidFill>
                <a:srgbClr val="CDCDCD">
                  <a:alpha val="100000"/>
                </a:srgbClr>
              </a:solidFill>
              <a:prstDash val="dash"/>
              <a:round/>
            </a:ln>
          </p:spPr>
        </p:cxnSp>
        <p:cxnSp>
          <p:nvCxnSpPr>
            <p:cNvPr id="3145794" name="直接连接符 73"/>
            <p:cNvCxnSpPr>
              <a:cxnSpLocks/>
            </p:cNvCxnSpPr>
            <p:nvPr/>
          </p:nvCxnSpPr>
          <p:spPr>
            <a:xfrm rot="0" flipH="1" flipV="1">
              <a:off x="7977051" y="522514"/>
              <a:ext cx="513806" cy="1358537"/>
            </a:xfrm>
            <a:prstGeom prst="line"/>
            <a:noFill/>
            <a:ln w="9525" cap="flat" cmpd="sng">
              <a:solidFill>
                <a:srgbClr val="CDCDCD">
                  <a:alpha val="100000"/>
                </a:srgbClr>
              </a:solidFill>
              <a:prstDash val="dash"/>
              <a:round/>
            </a:ln>
          </p:spPr>
        </p:cxnSp>
        <p:cxnSp>
          <p:nvCxnSpPr>
            <p:cNvPr id="3145795" name="直接连接符 74"/>
            <p:cNvCxnSpPr>
              <a:cxnSpLocks/>
            </p:cNvCxnSpPr>
            <p:nvPr/>
          </p:nvCxnSpPr>
          <p:spPr>
            <a:xfrm rot="0" flipH="1" flipV="1">
              <a:off x="7228114" y="1402080"/>
              <a:ext cx="1262743" cy="478971"/>
            </a:xfrm>
            <a:prstGeom prst="line"/>
            <a:noFill/>
            <a:ln w="9525" cap="flat" cmpd="sng">
              <a:solidFill>
                <a:srgbClr val="CDCDCD">
                  <a:alpha val="100000"/>
                </a:srgbClr>
              </a:solidFill>
              <a:prstDash val="dash"/>
              <a:round/>
            </a:ln>
          </p:spPr>
        </p:cxnSp>
        <p:cxnSp>
          <p:nvCxnSpPr>
            <p:cNvPr id="3145796" name="直接连接符 75"/>
            <p:cNvCxnSpPr>
              <a:cxnSpLocks/>
            </p:cNvCxnSpPr>
            <p:nvPr/>
          </p:nvCxnSpPr>
          <p:spPr>
            <a:xfrm rot="0" flipH="1">
              <a:off x="7811589" y="1881051"/>
              <a:ext cx="679268" cy="539932"/>
            </a:xfrm>
            <a:prstGeom prst="line"/>
            <a:noFill/>
            <a:ln w="9525" cap="flat" cmpd="sng">
              <a:solidFill>
                <a:srgbClr val="CDCDCD">
                  <a:alpha val="100000"/>
                </a:srgbClr>
              </a:solidFill>
              <a:prstDash val="dash"/>
              <a:round/>
            </a:ln>
          </p:spPr>
        </p:cxnSp>
        <p:cxnSp>
          <p:nvCxnSpPr>
            <p:cNvPr id="3145797" name="直接连接符 76"/>
            <p:cNvCxnSpPr>
              <a:cxnSpLocks/>
            </p:cNvCxnSpPr>
            <p:nvPr/>
          </p:nvCxnSpPr>
          <p:spPr>
            <a:xfrm rot="0">
              <a:off x="8490857" y="1881051"/>
              <a:ext cx="653143" cy="690699"/>
            </a:xfrm>
            <a:prstGeom prst="line"/>
            <a:noFill/>
            <a:ln w="9525" cap="flat" cmpd="sng">
              <a:solidFill>
                <a:srgbClr val="CDCDCD">
                  <a:alpha val="100000"/>
                </a:srgbClr>
              </a:solidFill>
              <a:prstDash val="dash"/>
              <a:round/>
            </a:ln>
          </p:spPr>
        </p:cxnSp>
        <p:cxnSp>
          <p:nvCxnSpPr>
            <p:cNvPr id="3145798" name="直接连接符 77"/>
            <p:cNvCxnSpPr>
              <a:cxnSpLocks/>
            </p:cNvCxnSpPr>
            <p:nvPr/>
          </p:nvCxnSpPr>
          <p:spPr>
            <a:xfrm rot="0">
              <a:off x="7228114" y="3329396"/>
              <a:ext cx="923109" cy="579598"/>
            </a:xfrm>
            <a:prstGeom prst="line"/>
            <a:noFill/>
            <a:ln w="9525" cap="flat" cmpd="sng">
              <a:solidFill>
                <a:srgbClr val="CDCDCD">
                  <a:alpha val="100000"/>
                </a:srgbClr>
              </a:solidFill>
              <a:prstDash val="dash"/>
              <a:round/>
            </a:ln>
          </p:spPr>
        </p:cxnSp>
        <p:cxnSp>
          <p:nvCxnSpPr>
            <p:cNvPr id="3145799" name="直接连接符 78"/>
            <p:cNvCxnSpPr>
              <a:cxnSpLocks/>
            </p:cNvCxnSpPr>
            <p:nvPr/>
          </p:nvCxnSpPr>
          <p:spPr>
            <a:xfrm rot="0" flipV="1">
              <a:off x="8151223" y="2571752"/>
              <a:ext cx="992777" cy="1337242"/>
            </a:xfrm>
            <a:prstGeom prst="line"/>
            <a:noFill/>
            <a:ln w="9525" cap="flat" cmpd="sng">
              <a:solidFill>
                <a:srgbClr val="CDCDCD">
                  <a:alpha val="100000"/>
                </a:srgbClr>
              </a:solidFill>
              <a:prstDash val="dash"/>
              <a:round/>
            </a:ln>
          </p:spPr>
        </p:cxnSp>
        <p:cxnSp>
          <p:nvCxnSpPr>
            <p:cNvPr id="3145800" name="直接连接符 79"/>
            <p:cNvCxnSpPr>
              <a:cxnSpLocks/>
            </p:cNvCxnSpPr>
            <p:nvPr/>
          </p:nvCxnSpPr>
          <p:spPr>
            <a:xfrm rot="0">
              <a:off x="8151223" y="3908994"/>
              <a:ext cx="992777" cy="1234506"/>
            </a:xfrm>
            <a:prstGeom prst="line"/>
            <a:noFill/>
            <a:ln w="9525" cap="flat" cmpd="sng">
              <a:solidFill>
                <a:srgbClr val="CDCDCD">
                  <a:alpha val="100000"/>
                </a:srgbClr>
              </a:solidFill>
              <a:prstDash val="dash"/>
              <a:round/>
            </a:ln>
          </p:spPr>
        </p:cxnSp>
        <p:cxnSp>
          <p:nvCxnSpPr>
            <p:cNvPr id="3145801" name="直接连接符 80"/>
            <p:cNvCxnSpPr>
              <a:cxnSpLocks/>
            </p:cNvCxnSpPr>
            <p:nvPr/>
          </p:nvCxnSpPr>
          <p:spPr>
            <a:xfrm rot="0" flipH="1">
              <a:off x="7977053" y="3917702"/>
              <a:ext cx="174170" cy="1225798"/>
            </a:xfrm>
            <a:prstGeom prst="line"/>
            <a:noFill/>
            <a:ln w="9525" cap="flat" cmpd="sng">
              <a:solidFill>
                <a:srgbClr val="CDCDCD">
                  <a:alpha val="100000"/>
                </a:srgbClr>
              </a:solidFill>
              <a:prstDash val="dash"/>
              <a:round/>
            </a:ln>
          </p:spPr>
        </p:cxnSp>
        <p:cxnSp>
          <p:nvCxnSpPr>
            <p:cNvPr id="3145802" name="直接连接符 81"/>
            <p:cNvCxnSpPr>
              <a:cxnSpLocks/>
            </p:cNvCxnSpPr>
            <p:nvPr/>
          </p:nvCxnSpPr>
          <p:spPr>
            <a:xfrm rot="0" flipH="1" flipV="1">
              <a:off x="5519058" y="1724296"/>
              <a:ext cx="1412965" cy="731521"/>
            </a:xfrm>
            <a:prstGeom prst="line"/>
            <a:noFill/>
            <a:ln w="9525" cap="flat" cmpd="sng">
              <a:solidFill>
                <a:srgbClr val="CDCDCD">
                  <a:alpha val="100000"/>
                </a:srgbClr>
              </a:solidFill>
              <a:prstDash val="dash"/>
              <a:round/>
            </a:ln>
          </p:spPr>
        </p:cxnSp>
        <p:cxnSp>
          <p:nvCxnSpPr>
            <p:cNvPr id="3145803" name="直接连接符 82"/>
            <p:cNvCxnSpPr>
              <a:cxnSpLocks/>
            </p:cNvCxnSpPr>
            <p:nvPr/>
          </p:nvCxnSpPr>
          <p:spPr>
            <a:xfrm rot="0" flipV="1">
              <a:off x="7228114" y="2426970"/>
              <a:ext cx="583475" cy="902426"/>
            </a:xfrm>
            <a:prstGeom prst="line"/>
            <a:noFill/>
            <a:ln w="9525" cap="flat" cmpd="sng">
              <a:solidFill>
                <a:srgbClr val="CDCDCD">
                  <a:alpha val="100000"/>
                </a:srgbClr>
              </a:solidFill>
              <a:prstDash val="dash"/>
              <a:round/>
            </a:ln>
          </p:spPr>
        </p:cxnSp>
        <p:cxnSp>
          <p:nvCxnSpPr>
            <p:cNvPr id="3145804" name="直接连接符 83"/>
            <p:cNvCxnSpPr>
              <a:cxnSpLocks/>
            </p:cNvCxnSpPr>
            <p:nvPr/>
          </p:nvCxnSpPr>
          <p:spPr>
            <a:xfrm rot="0">
              <a:off x="7811589" y="2426970"/>
              <a:ext cx="1332411" cy="144780"/>
            </a:xfrm>
            <a:prstGeom prst="line"/>
            <a:noFill/>
            <a:ln w="9525" cap="flat" cmpd="sng">
              <a:solidFill>
                <a:srgbClr val="CDCDCD">
                  <a:alpha val="100000"/>
                </a:srgbClr>
              </a:solidFill>
              <a:prstDash val="dash"/>
              <a:round/>
            </a:ln>
          </p:spPr>
        </p:cxnSp>
        <p:cxnSp>
          <p:nvCxnSpPr>
            <p:cNvPr id="3145805" name="直接连接符 84"/>
            <p:cNvCxnSpPr>
              <a:cxnSpLocks/>
            </p:cNvCxnSpPr>
            <p:nvPr/>
          </p:nvCxnSpPr>
          <p:spPr>
            <a:xfrm rot="0" flipH="1">
              <a:off x="6932023" y="2426970"/>
              <a:ext cx="879566" cy="28847"/>
            </a:xfrm>
            <a:prstGeom prst="line"/>
            <a:noFill/>
            <a:ln w="9525" cap="flat" cmpd="sng">
              <a:solidFill>
                <a:srgbClr val="CDCDCD">
                  <a:alpha val="100000"/>
                </a:srgbClr>
              </a:solidFill>
              <a:prstDash val="dash"/>
              <a:round/>
            </a:ln>
          </p:spPr>
        </p:cxnSp>
        <p:cxnSp>
          <p:nvCxnSpPr>
            <p:cNvPr id="3145806" name="直接连接符 85"/>
            <p:cNvCxnSpPr>
              <a:cxnSpLocks/>
            </p:cNvCxnSpPr>
            <p:nvPr/>
          </p:nvCxnSpPr>
          <p:spPr>
            <a:xfrm rot="0">
              <a:off x="7811589" y="2426970"/>
              <a:ext cx="339634" cy="1482024"/>
            </a:xfrm>
            <a:prstGeom prst="line"/>
            <a:noFill/>
            <a:ln w="9525" cap="flat" cmpd="sng">
              <a:solidFill>
                <a:srgbClr val="CDCDCD">
                  <a:alpha val="100000"/>
                </a:srgbClr>
              </a:solidFill>
              <a:prstDash val="dash"/>
              <a:round/>
            </a:ln>
          </p:spPr>
        </p:cxnSp>
        <p:cxnSp>
          <p:nvCxnSpPr>
            <p:cNvPr id="3145807" name="直接连接符 86"/>
            <p:cNvCxnSpPr>
              <a:cxnSpLocks/>
            </p:cNvCxnSpPr>
            <p:nvPr/>
          </p:nvCxnSpPr>
          <p:spPr>
            <a:xfrm rot="0" flipH="1">
              <a:off x="7201989" y="0"/>
              <a:ext cx="87086" cy="1409223"/>
            </a:xfrm>
            <a:prstGeom prst="line"/>
            <a:noFill/>
            <a:ln w="9525" cap="flat" cmpd="sng">
              <a:solidFill>
                <a:srgbClr val="CDCDCD">
                  <a:alpha val="100000"/>
                </a:srgbClr>
              </a:solidFill>
              <a:prstDash val="dash"/>
              <a:round/>
            </a:ln>
          </p:spPr>
        </p:cxnSp>
        <p:cxnSp>
          <p:nvCxnSpPr>
            <p:cNvPr id="3145808" name="直接连接符 87"/>
            <p:cNvCxnSpPr>
              <a:cxnSpLocks/>
            </p:cNvCxnSpPr>
            <p:nvPr/>
          </p:nvCxnSpPr>
          <p:spPr>
            <a:xfrm rot="0" flipH="1" flipV="1">
              <a:off x="4389120" y="2690949"/>
              <a:ext cx="878205" cy="1541414"/>
            </a:xfrm>
            <a:prstGeom prst="line"/>
            <a:noFill/>
            <a:ln w="9525" cap="flat" cmpd="sng">
              <a:solidFill>
                <a:srgbClr val="CDCDCD">
                  <a:alpha val="100000"/>
                </a:srgbClr>
              </a:solidFill>
              <a:prstDash val="dash"/>
              <a:round/>
            </a:ln>
          </p:spPr>
        </p:cxnSp>
        <p:cxnSp>
          <p:nvCxnSpPr>
            <p:cNvPr id="3145809" name="直接连接符 88"/>
            <p:cNvCxnSpPr>
              <a:cxnSpLocks/>
            </p:cNvCxnSpPr>
            <p:nvPr/>
          </p:nvCxnSpPr>
          <p:spPr>
            <a:xfrm rot="0" flipH="1" flipV="1">
              <a:off x="677363" y="2969623"/>
              <a:ext cx="332289" cy="992777"/>
            </a:xfrm>
            <a:prstGeom prst="line"/>
            <a:noFill/>
            <a:ln w="9525" cap="flat" cmpd="sng">
              <a:solidFill>
                <a:srgbClr val="CDCDCD">
                  <a:alpha val="100000"/>
                </a:srgbClr>
              </a:solidFill>
              <a:prstDash val="dash"/>
              <a:round/>
            </a:ln>
          </p:spPr>
        </p:cxnSp>
        <p:cxnSp>
          <p:nvCxnSpPr>
            <p:cNvPr id="3145810" name="直接连接符 89"/>
            <p:cNvCxnSpPr>
              <a:cxnSpLocks/>
            </p:cNvCxnSpPr>
            <p:nvPr/>
          </p:nvCxnSpPr>
          <p:spPr>
            <a:xfrm rot="0">
              <a:off x="1007203" y="3971108"/>
              <a:ext cx="741042" cy="130628"/>
            </a:xfrm>
            <a:prstGeom prst="line"/>
            <a:noFill/>
            <a:ln w="9525" cap="flat" cmpd="sng">
              <a:solidFill>
                <a:srgbClr val="CDCDCD">
                  <a:alpha val="100000"/>
                </a:srgbClr>
              </a:solidFill>
              <a:prstDash val="dash"/>
              <a:round/>
            </a:ln>
          </p:spPr>
        </p:cxnSp>
        <p:cxnSp>
          <p:nvCxnSpPr>
            <p:cNvPr id="3145811" name="直接连接符 90"/>
            <p:cNvCxnSpPr>
              <a:cxnSpLocks/>
            </p:cNvCxnSpPr>
            <p:nvPr/>
          </p:nvCxnSpPr>
          <p:spPr>
            <a:xfrm rot="0" flipH="1">
              <a:off x="905691" y="3971108"/>
              <a:ext cx="103961" cy="1168039"/>
            </a:xfrm>
            <a:prstGeom prst="line"/>
            <a:noFill/>
            <a:ln w="9525" cap="flat" cmpd="sng">
              <a:solidFill>
                <a:srgbClr val="CDCDCD">
                  <a:alpha val="100000"/>
                </a:srgbClr>
              </a:solidFill>
              <a:prstDash val="dash"/>
              <a:round/>
            </a:ln>
          </p:spPr>
        </p:cxnSp>
        <p:cxnSp>
          <p:nvCxnSpPr>
            <p:cNvPr id="3145812" name="直接连接符 91"/>
            <p:cNvCxnSpPr>
              <a:cxnSpLocks/>
            </p:cNvCxnSpPr>
            <p:nvPr/>
          </p:nvCxnSpPr>
          <p:spPr>
            <a:xfrm rot="0" flipV="1">
              <a:off x="6932023" y="3917702"/>
              <a:ext cx="1203146" cy="445293"/>
            </a:xfrm>
            <a:prstGeom prst="line"/>
            <a:noFill/>
            <a:ln w="9525" cap="flat" cmpd="sng">
              <a:solidFill>
                <a:srgbClr val="CDCDCD">
                  <a:alpha val="100000"/>
                </a:srgbClr>
              </a:solidFill>
              <a:prstDash val="dash"/>
              <a:round/>
            </a:ln>
          </p:spPr>
        </p:cxnSp>
        <p:cxnSp>
          <p:nvCxnSpPr>
            <p:cNvPr id="3145813" name="直接连接符 92"/>
            <p:cNvCxnSpPr>
              <a:cxnSpLocks/>
            </p:cNvCxnSpPr>
            <p:nvPr/>
          </p:nvCxnSpPr>
          <p:spPr>
            <a:xfrm rot="0" flipV="1">
              <a:off x="8151223" y="3675017"/>
              <a:ext cx="992777" cy="233977"/>
            </a:xfrm>
            <a:prstGeom prst="line"/>
            <a:noFill/>
            <a:ln w="9525" cap="flat" cmpd="sng">
              <a:solidFill>
                <a:srgbClr val="CDCDCD">
                  <a:alpha val="100000"/>
                </a:srgbClr>
              </a:solidFill>
              <a:prstDash val="dash"/>
              <a:round/>
            </a:ln>
          </p:spPr>
        </p:cxnSp>
        <p:cxnSp>
          <p:nvCxnSpPr>
            <p:cNvPr id="3145814" name="直接连接符 93"/>
            <p:cNvCxnSpPr>
              <a:cxnSpLocks/>
            </p:cNvCxnSpPr>
            <p:nvPr/>
          </p:nvCxnSpPr>
          <p:spPr>
            <a:xfrm rot="0" flipH="1">
              <a:off x="548640" y="0"/>
              <a:ext cx="1138101" cy="701040"/>
            </a:xfrm>
            <a:prstGeom prst="line"/>
            <a:noFill/>
            <a:ln w="9525" cap="flat" cmpd="sng">
              <a:solidFill>
                <a:srgbClr val="CDCDCD">
                  <a:alpha val="100000"/>
                </a:srgbClr>
              </a:solidFill>
              <a:prstDash val="dash"/>
              <a:round/>
            </a:ln>
          </p:spPr>
        </p:cxnSp>
        <p:cxnSp>
          <p:nvCxnSpPr>
            <p:cNvPr id="3145815" name="直接连接符 94"/>
            <p:cNvCxnSpPr>
              <a:cxnSpLocks/>
            </p:cNvCxnSpPr>
            <p:nvPr/>
          </p:nvCxnSpPr>
          <p:spPr>
            <a:xfrm rot="0">
              <a:off x="551907" y="701040"/>
              <a:ext cx="969372" cy="351067"/>
            </a:xfrm>
            <a:prstGeom prst="line"/>
            <a:noFill/>
            <a:ln w="9525" cap="flat" cmpd="sng">
              <a:solidFill>
                <a:srgbClr val="CDCDCD">
                  <a:alpha val="100000"/>
                </a:srgbClr>
              </a:solidFill>
              <a:prstDash val="dash"/>
              <a:round/>
            </a:ln>
          </p:spPr>
        </p:cxnSp>
        <p:cxnSp>
          <p:nvCxnSpPr>
            <p:cNvPr id="3145816" name="直接连接符 95"/>
            <p:cNvCxnSpPr>
              <a:cxnSpLocks/>
            </p:cNvCxnSpPr>
            <p:nvPr/>
          </p:nvCxnSpPr>
          <p:spPr>
            <a:xfrm rot="0" flipH="1">
              <a:off x="0" y="701040"/>
              <a:ext cx="544287" cy="1084217"/>
            </a:xfrm>
            <a:prstGeom prst="line"/>
            <a:noFill/>
            <a:ln w="9525" cap="flat" cmpd="sng">
              <a:solidFill>
                <a:srgbClr val="CDCDCD">
                  <a:alpha val="100000"/>
                </a:srgbClr>
              </a:solidFill>
              <a:prstDash val="dash"/>
              <a:round/>
            </a:ln>
          </p:spPr>
        </p:cxnSp>
        <p:cxnSp>
          <p:nvCxnSpPr>
            <p:cNvPr id="3145817" name="直接连接符 96"/>
            <p:cNvCxnSpPr>
              <a:cxnSpLocks/>
            </p:cNvCxnSpPr>
            <p:nvPr/>
          </p:nvCxnSpPr>
          <p:spPr>
            <a:xfrm rot="0" flipH="1" flipV="1">
              <a:off x="0" y="0"/>
              <a:ext cx="546466" cy="694509"/>
            </a:xfrm>
            <a:prstGeom prst="line"/>
            <a:noFill/>
            <a:ln w="9525" cap="flat" cmpd="sng">
              <a:solidFill>
                <a:srgbClr val="CDCDCD">
                  <a:alpha val="100000"/>
                </a:srgbClr>
              </a:solidFill>
              <a:prstDash val="dash"/>
              <a:round/>
            </a:ln>
          </p:spPr>
        </p:cxnSp>
        <p:cxnSp>
          <p:nvCxnSpPr>
            <p:cNvPr id="3145818" name="直接连接符 97"/>
            <p:cNvCxnSpPr>
              <a:cxnSpLocks/>
            </p:cNvCxnSpPr>
            <p:nvPr/>
          </p:nvCxnSpPr>
          <p:spPr>
            <a:xfrm rot="0" flipH="1">
              <a:off x="5782491" y="16600"/>
              <a:ext cx="1506584" cy="601709"/>
            </a:xfrm>
            <a:prstGeom prst="line"/>
            <a:noFill/>
            <a:ln w="9525" cap="flat" cmpd="sng">
              <a:solidFill>
                <a:srgbClr val="CDCDCD">
                  <a:alpha val="100000"/>
                </a:srgbClr>
              </a:solidFill>
              <a:prstDash val="dash"/>
              <a:round/>
            </a:ln>
          </p:spPr>
        </p:cxnSp>
      </p:grpSp>
      <p:sp>
        <p:nvSpPr>
          <p:cNvPr id="1048577"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57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
        <p:nvSpPr>
          <p:cNvPr id="1048579"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Tree>
  </p:cSld>
  <p:clrMap accent1="accent1" accent2="accent2" accent3="accent3" accent4="accent4" accent5="accent5" accent6="accent6" bg1="lt1" bg2="dk2" tx1="dk1" tx2="lt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dt="0" ftr="0" hdr="1" sldNum="0"/>
  <p:txStyles>
    <p:titleStyle>
      <a:lvl1pPr algn="l" eaLnBrk="1" fontAlgn="base" hangingPunct="1" indent="0" latinLnBrk="0" marL="0" rtl="0">
        <a:lnSpc>
          <a:spcPct val="90000"/>
        </a:lnSpc>
        <a:spcBef>
          <a:spcPct val="0"/>
        </a:spcBef>
        <a:spcAft>
          <a:spcPct val="0"/>
        </a:spcAft>
        <a:buFontTx/>
        <a:buNone/>
        <a:defRPr sz="3300">
          <a:solidFill>
            <a:schemeClr val="dk1"/>
          </a:solidFill>
          <a:latin typeface="Calibri Light" pitchFamily="34" charset="0"/>
          <a:ea typeface="宋体" pitchFamily="2" charset="-122"/>
        </a:defRPr>
      </a:lvl1pPr>
    </p:titleStyle>
    <p:bodyStyle>
      <a:lvl1pPr algn="l" eaLnBrk="1" fontAlgn="base" hangingPunct="1" indent="-171450" latinLnBrk="0" marL="171450" rtl="0">
        <a:lnSpc>
          <a:spcPct val="90000"/>
        </a:lnSpc>
        <a:spcBef>
          <a:spcPts val="750"/>
        </a:spcBef>
        <a:spcAft>
          <a:spcPct val="0"/>
        </a:spcAft>
        <a:buSzPct val="100000"/>
        <a:buFont typeface="Arial" pitchFamily="34" charset="0"/>
        <a:buChar char="•"/>
        <a:defRPr sz="2100">
          <a:solidFill>
            <a:schemeClr val="dk1"/>
          </a:solidFill>
          <a:latin typeface="Calibri" pitchFamily="34" charset="0"/>
          <a:ea typeface="宋体" pitchFamily="2" charset="-122"/>
        </a:defRPr>
      </a:lvl1pPr>
      <a:lvl2pPr algn="l" eaLnBrk="1" fontAlgn="base" hangingPunct="1" indent="-171450" latinLnBrk="0" marL="514350" rtl="0">
        <a:lnSpc>
          <a:spcPct val="90000"/>
        </a:lnSpc>
        <a:spcBef>
          <a:spcPts val="375"/>
        </a:spcBef>
        <a:spcAft>
          <a:spcPct val="0"/>
        </a:spcAft>
        <a:buSzPct val="100000"/>
        <a:buFont typeface="Arial" pitchFamily="34" charset="0"/>
        <a:buChar char="•"/>
        <a:defRPr sz="2100">
          <a:solidFill>
            <a:schemeClr val="dk1"/>
          </a:solidFill>
          <a:latin typeface="Calibri" pitchFamily="34" charset="0"/>
          <a:ea typeface="宋体" pitchFamily="2" charset="-122"/>
        </a:defRPr>
      </a:lvl2pPr>
      <a:lvl3pPr algn="l" eaLnBrk="1" fontAlgn="base" hangingPunct="1" indent="-171450" latinLnBrk="0" marL="857250" rtl="0">
        <a:lnSpc>
          <a:spcPct val="90000"/>
        </a:lnSpc>
        <a:spcBef>
          <a:spcPts val="375"/>
        </a:spcBef>
        <a:spcAft>
          <a:spcPct val="0"/>
        </a:spcAft>
        <a:buSzPct val="100000"/>
        <a:buFont typeface="Arial" pitchFamily="34" charset="0"/>
        <a:buChar char="•"/>
        <a:defRPr sz="1500">
          <a:solidFill>
            <a:schemeClr val="dk1"/>
          </a:solidFill>
          <a:latin typeface="Calibri" pitchFamily="34" charset="0"/>
          <a:ea typeface="宋体" pitchFamily="2" charset="-122"/>
        </a:defRPr>
      </a:lvl3pPr>
      <a:lvl4pPr algn="l" eaLnBrk="1" fontAlgn="base" hangingPunct="1" indent="-171450" latinLnBrk="0" marL="1200150" rtl="0">
        <a:lnSpc>
          <a:spcPct val="90000"/>
        </a:lnSpc>
        <a:spcBef>
          <a:spcPts val="375"/>
        </a:spcBef>
        <a:spcAft>
          <a:spcPct val="0"/>
        </a:spcAft>
        <a:buSzPct val="100000"/>
        <a:buFont typeface="Arial" pitchFamily="34" charset="0"/>
        <a:buChar char="•"/>
        <a:defRPr sz="1300">
          <a:solidFill>
            <a:schemeClr val="dk1"/>
          </a:solidFill>
          <a:latin typeface="Calibri" pitchFamily="34" charset="0"/>
          <a:ea typeface="宋体" pitchFamily="2" charset="-122"/>
        </a:defRPr>
      </a:lvl4pPr>
      <a:lvl5pPr algn="l" eaLnBrk="1" fontAlgn="base" hangingPunct="1" indent="-171450" latinLnBrk="0" marL="1543050" rtl="0">
        <a:lnSpc>
          <a:spcPct val="90000"/>
        </a:lnSpc>
        <a:spcBef>
          <a:spcPts val="375"/>
        </a:spcBef>
        <a:spcAft>
          <a:spcPct val="0"/>
        </a:spcAft>
        <a:buSzPct val="100000"/>
        <a:buFont typeface="Arial" pitchFamily="34" charset="0"/>
        <a:buChar char="•"/>
        <a:defRPr sz="1300">
          <a:solidFill>
            <a:schemeClr val="dk1"/>
          </a:solidFill>
          <a:latin typeface="Calibri" pitchFamily="34" charset="0"/>
          <a:ea typeface="宋体" pitchFamily="2" charset="-122"/>
        </a:defRPr>
      </a:lvl5pPr>
    </p:bodyStyle>
    <p:other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chart" Target="../charts/chart2.xml"/><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1" showMasterSp="1">
  <p:cSld>
    <p:spTree>
      <p:nvGrpSpPr>
        <p:cNvPr id="27" name=""/>
        <p:cNvGrpSpPr/>
        <p:nvPr/>
      </p:nvGrpSpPr>
      <p:grpSpPr>
        <a:xfrm rot="0">
          <a:off x="0" y="0"/>
          <a:ext cx="0" cy="0"/>
          <a:chOff x="0" y="0"/>
          <a:chExt cx="0" cy="0"/>
        </a:xfrm>
      </p:grpSpPr>
      <p:grpSp>
        <p:nvGrpSpPr>
          <p:cNvPr id="28" name=""/>
          <p:cNvGrpSpPr/>
          <p:nvPr/>
        </p:nvGrpSpPr>
        <p:grpSpPr>
          <a:xfrm rot="0">
            <a:off x="7789862" y="2112962"/>
            <a:ext cx="1354137" cy="2157412"/>
            <a:chOff x="0" y="0"/>
            <a:chExt cx="1353515" cy="2158048"/>
          </a:xfrm>
        </p:grpSpPr>
        <p:sp>
          <p:nvSpPr>
            <p:cNvPr id="1048583" name="矩形 401"/>
            <p:cNvSpPr/>
            <p:nvPr/>
          </p:nvSpPr>
          <p:spPr>
            <a:xfrm rot="0">
              <a:off x="1" y="0"/>
              <a:ext cx="1008000" cy="115019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84" name="直角三角形 407"/>
            <p:cNvSpPr/>
            <p:nvPr/>
          </p:nvSpPr>
          <p:spPr>
            <a:xfrm rot="5400000" flipV="1">
              <a:off x="0" y="1150048"/>
              <a:ext cx="1008000" cy="100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85" name="矩形 410"/>
            <p:cNvSpPr/>
            <p:nvPr/>
          </p:nvSpPr>
          <p:spPr>
            <a:xfrm rot="0">
              <a:off x="1008000" y="1150048"/>
              <a:ext cx="345515" cy="100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586" name="矩形 400"/>
          <p:cNvSpPr/>
          <p:nvPr/>
        </p:nvSpPr>
        <p:spPr>
          <a:xfrm rot="0" flipH="1">
            <a:off x="735012" y="0"/>
            <a:ext cx="576262" cy="211296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29" name=""/>
          <p:cNvGrpSpPr/>
          <p:nvPr/>
        </p:nvGrpSpPr>
        <p:grpSpPr>
          <a:xfrm rot="0">
            <a:off x="27009" y="1056482"/>
            <a:ext cx="8797925" cy="1310640"/>
            <a:chOff x="0" y="-30295"/>
            <a:chExt cx="8798486" cy="1310568"/>
          </a:xfrm>
        </p:grpSpPr>
        <p:grpSp>
          <p:nvGrpSpPr>
            <p:cNvPr id="30" name=""/>
            <p:cNvGrpSpPr/>
            <p:nvPr/>
          </p:nvGrpSpPr>
          <p:grpSpPr>
            <a:xfrm rot="0">
              <a:off x="0" y="0"/>
              <a:ext cx="8798486" cy="1008003"/>
              <a:chOff x="0" y="0"/>
              <a:chExt cx="8798486" cy="1008003"/>
            </a:xfrm>
          </p:grpSpPr>
          <p:sp>
            <p:nvSpPr>
              <p:cNvPr id="1048587" name="矩形 393"/>
              <p:cNvSpPr/>
              <p:nvPr/>
            </p:nvSpPr>
            <p:spPr>
              <a:xfrm rot="0">
                <a:off x="0" y="3"/>
                <a:ext cx="7790485" cy="100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88" name="直角三角形 389"/>
              <p:cNvSpPr/>
              <p:nvPr/>
            </p:nvSpPr>
            <p:spPr>
              <a:xfrm rot="0">
                <a:off x="7790486" y="0"/>
                <a:ext cx="1008000" cy="100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589" name="矩形 391"/>
            <p:cNvSpPr/>
            <p:nvPr/>
          </p:nvSpPr>
          <p:spPr>
            <a:xfrm rot="0">
              <a:off x="230357" y="-30295"/>
              <a:ext cx="8198115" cy="1310568"/>
            </a:xfrm>
            <a:prstGeom prst="rect"/>
            <a:noFill/>
            <a:ln>
              <a:noFill/>
            </a:ln>
          </p:spPr>
          <p:txBody>
            <a:bodyPr anchor="t" bIns="45720" lIns="91440" rIns="91440" tIns="45720" vert="horz" wrap="squar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b="1" sz="3600" lang="en-US">
                  <a:solidFill>
                    <a:schemeClr val="lt1"/>
                  </a:solidFill>
                  <a:latin typeface="微软雅黑" pitchFamily="34" charset="-122"/>
                  <a:ea typeface="微软雅黑" pitchFamily="34" charset="-122"/>
                </a:rPr>
                <a:t>E</a:t>
              </a:r>
              <a:r>
                <a:rPr altLang="en-IN" b="1" sz="3600" lang="en-US">
                  <a:solidFill>
                    <a:schemeClr val="lt1"/>
                  </a:solidFill>
                  <a:latin typeface="微软雅黑" pitchFamily="34" charset="-122"/>
                  <a:ea typeface="微软雅黑" pitchFamily="34" charset="-122"/>
                </a:rPr>
                <a:t>M</a:t>
              </a:r>
              <a:r>
                <a:rPr altLang="en-IN" b="1" sz="3600" lang="en-US">
                  <a:solidFill>
                    <a:schemeClr val="lt1"/>
                  </a:solidFill>
                  <a:latin typeface="微软雅黑" pitchFamily="34" charset="-122"/>
                  <a:ea typeface="微软雅黑" pitchFamily="34" charset="-122"/>
                </a:rPr>
                <a:t>P</a:t>
              </a:r>
              <a:r>
                <a:rPr altLang="en-IN" b="1" sz="3600" lang="en-US">
                  <a:solidFill>
                    <a:schemeClr val="lt1"/>
                  </a:solidFill>
                  <a:latin typeface="微软雅黑" pitchFamily="34" charset="-122"/>
                  <a:ea typeface="微软雅黑" pitchFamily="34" charset="-122"/>
                </a:rPr>
                <a:t>LOYEE </a:t>
              </a:r>
              <a:r>
                <a:rPr altLang="en-IN" b="1" sz="3600" lang="en-US">
                  <a:solidFill>
                    <a:schemeClr val="lt1"/>
                  </a:solidFill>
                  <a:latin typeface="微软雅黑" pitchFamily="34" charset="-122"/>
                  <a:ea typeface="微软雅黑" pitchFamily="34" charset="-122"/>
                </a:rPr>
                <a:t>D</a:t>
              </a:r>
              <a:r>
                <a:rPr altLang="en-IN" b="1" sz="3600" lang="en-US">
                  <a:solidFill>
                    <a:schemeClr val="lt1"/>
                  </a:solidFill>
                  <a:latin typeface="微软雅黑" pitchFamily="34" charset="-122"/>
                  <a:ea typeface="微软雅黑" pitchFamily="34" charset="-122"/>
                </a:rPr>
                <a:t>A</a:t>
              </a:r>
              <a:r>
                <a:rPr altLang="en-IN" b="1" sz="3600" lang="en-US">
                  <a:solidFill>
                    <a:schemeClr val="lt1"/>
                  </a:solidFill>
                  <a:latin typeface="微软雅黑" pitchFamily="34" charset="-122"/>
                  <a:ea typeface="微软雅黑" pitchFamily="34" charset="-122"/>
                </a:rPr>
                <a:t>T</a:t>
              </a:r>
              <a:r>
                <a:rPr altLang="en-IN" b="1" sz="3600" lang="en-US">
                  <a:solidFill>
                    <a:schemeClr val="lt1"/>
                  </a:solidFill>
                  <a:latin typeface="微软雅黑" pitchFamily="34" charset="-122"/>
                  <a:ea typeface="微软雅黑" pitchFamily="34" charset="-122"/>
                </a:rPr>
                <a:t>A</a:t>
              </a:r>
              <a:r>
                <a:rPr altLang="en-IN" b="1" sz="3600" lang="en-US">
                  <a:solidFill>
                    <a:schemeClr val="lt1"/>
                  </a:solidFill>
                  <a:latin typeface="微软雅黑" pitchFamily="34" charset="-122"/>
                  <a:ea typeface="微软雅黑" pitchFamily="34" charset="-122"/>
                </a:rPr>
                <a:t> </a:t>
              </a:r>
              <a:r>
                <a:rPr altLang="en-IN" b="1" sz="3600" lang="en-US">
                  <a:solidFill>
                    <a:schemeClr val="lt1"/>
                  </a:solidFill>
                  <a:latin typeface="微软雅黑" pitchFamily="34" charset="-122"/>
                  <a:ea typeface="微软雅黑" pitchFamily="34" charset="-122"/>
                </a:rPr>
                <a:t>A</a:t>
              </a:r>
              <a:r>
                <a:rPr altLang="en-IN" b="1" sz="3600" lang="en-US">
                  <a:solidFill>
                    <a:schemeClr val="lt1"/>
                  </a:solidFill>
                  <a:latin typeface="微软雅黑" pitchFamily="34" charset="-122"/>
                  <a:ea typeface="微软雅黑" pitchFamily="34" charset="-122"/>
                </a:rPr>
                <a:t>N</a:t>
              </a:r>
              <a:r>
                <a:rPr altLang="en-IN" b="1" sz="3600" lang="en-US">
                  <a:solidFill>
                    <a:schemeClr val="lt1"/>
                  </a:solidFill>
                  <a:latin typeface="微软雅黑" pitchFamily="34" charset="-122"/>
                  <a:ea typeface="微软雅黑" pitchFamily="34" charset="-122"/>
                </a:rPr>
                <a:t>A</a:t>
              </a:r>
              <a:r>
                <a:rPr altLang="en-IN" b="1" sz="3600" lang="en-US">
                  <a:solidFill>
                    <a:schemeClr val="lt1"/>
                  </a:solidFill>
                  <a:latin typeface="微软雅黑" pitchFamily="34" charset="-122"/>
                  <a:ea typeface="微软雅黑" pitchFamily="34" charset="-122"/>
                </a:rPr>
                <a:t>L</a:t>
              </a:r>
              <a:r>
                <a:rPr altLang="en-IN" b="1" sz="3600" lang="en-US">
                  <a:solidFill>
                    <a:schemeClr val="lt1"/>
                  </a:solidFill>
                  <a:latin typeface="微软雅黑" pitchFamily="34" charset="-122"/>
                  <a:ea typeface="微软雅黑" pitchFamily="34" charset="-122"/>
                </a:rPr>
                <a:t>YSIS</a:t>
              </a:r>
              <a:r>
                <a:rPr altLang="en-IN" b="1" sz="3600" lang="en-US">
                  <a:solidFill>
                    <a:schemeClr val="lt1"/>
                  </a:solidFill>
                  <a:latin typeface="微软雅黑" pitchFamily="34" charset="-122"/>
                  <a:ea typeface="微软雅黑" pitchFamily="34" charset="-122"/>
                </a:rPr>
                <a:t> </a:t>
              </a:r>
              <a:r>
                <a:rPr altLang="en-IN" b="1" sz="3600" lang="en-US">
                  <a:solidFill>
                    <a:schemeClr val="lt1"/>
                  </a:solidFill>
                  <a:latin typeface="微软雅黑" pitchFamily="34" charset="-122"/>
                  <a:ea typeface="微软雅黑" pitchFamily="34" charset="-122"/>
                </a:rPr>
                <a:t>USING </a:t>
              </a:r>
              <a:r>
                <a:rPr altLang="en-IN" b="1" sz="3600" lang="en-US">
                  <a:solidFill>
                    <a:schemeClr val="lt1"/>
                  </a:solidFill>
                  <a:latin typeface="微软雅黑" pitchFamily="34" charset="-122"/>
                  <a:ea typeface="微软雅黑" pitchFamily="34" charset="-122"/>
                </a:rPr>
                <a:t>EXCEL </a:t>
              </a:r>
              <a:endParaRPr altLang="en-US" lang="zh-CN"/>
            </a:p>
          </p:txBody>
        </p:sp>
      </p:grpSp>
      <p:grpSp>
        <p:nvGrpSpPr>
          <p:cNvPr id="31" name=""/>
          <p:cNvGrpSpPr/>
          <p:nvPr/>
        </p:nvGrpSpPr>
        <p:grpSpPr>
          <a:xfrm rot="0">
            <a:off x="735012" y="2112962"/>
            <a:ext cx="8408988" cy="574675"/>
            <a:chOff x="0" y="0"/>
            <a:chExt cx="8409514" cy="576002"/>
          </a:xfrm>
        </p:grpSpPr>
        <p:sp>
          <p:nvSpPr>
            <p:cNvPr id="1048590" name="直角三角形 399"/>
            <p:cNvSpPr/>
            <p:nvPr/>
          </p:nvSpPr>
          <p:spPr>
            <a:xfrm rot="16200000" flipH="1">
              <a:off x="0" y="0"/>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1" name="矩形 398"/>
            <p:cNvSpPr/>
            <p:nvPr/>
          </p:nvSpPr>
          <p:spPr>
            <a:xfrm rot="0" flipH="1">
              <a:off x="576000" y="2"/>
              <a:ext cx="7833514"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Tree>
  </p:cSld>
  <p:clrMapOvr>
    <a:masterClrMapping/>
  </p:clrMapOvr>
  <p:transition spd="slow" advClick="1">
    <p:push dir="l"/>
  </p:transition>
</p:sld>
</file>

<file path=ppt/slides/slide10.xml><?xml version="1.0" encoding="utf-8"?>
<p:sld xmlns:a="http://schemas.openxmlformats.org/drawingml/2006/main" xmlns:r="http://schemas.openxmlformats.org/officeDocument/2006/relationships" xmlns:p="http://schemas.openxmlformats.org/presentationml/2006/main" show="1" showMasterSp="1">
  <p:cSld>
    <p:spTree>
      <p:nvGrpSpPr>
        <p:cNvPr id="65" name=""/>
        <p:cNvGrpSpPr/>
        <p:nvPr/>
      </p:nvGrpSpPr>
      <p:grpSpPr>
        <a:xfrm rot="0">
          <a:off x="0" y="0"/>
          <a:ext cx="0" cy="0"/>
          <a:chOff x="0" y="0"/>
          <a:chExt cx="0" cy="0"/>
        </a:xfrm>
      </p:grpSpPr>
      <p:sp>
        <p:nvSpPr>
          <p:cNvPr id="1048651" name="矩形 8"/>
          <p:cNvSpPr/>
          <p:nvPr/>
        </p:nvSpPr>
        <p:spPr>
          <a:xfrm rot="0" flipH="1">
            <a:off x="2809875" y="0"/>
            <a:ext cx="576262" cy="233521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2" name="文本框 14"/>
          <p:cNvSpPr txBox="1"/>
          <p:nvPr/>
        </p:nvSpPr>
        <p:spPr>
          <a:xfrm rot="0">
            <a:off x="1830387" y="230187"/>
            <a:ext cx="830580" cy="1691639"/>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zh-CN" sz="9600" lang="en-US">
                <a:solidFill>
                  <a:srgbClr val="A6A6A6"/>
                </a:solidFill>
                <a:latin typeface="微软雅黑" pitchFamily="34" charset="-122"/>
                <a:ea typeface="微软雅黑" pitchFamily="34" charset="-122"/>
              </a:rPr>
              <a:t>2</a:t>
            </a:r>
          </a:p>
        </p:txBody>
      </p:sp>
      <p:sp>
        <p:nvSpPr>
          <p:cNvPr id="1048653" name="矩形 3"/>
          <p:cNvSpPr/>
          <p:nvPr/>
        </p:nvSpPr>
        <p:spPr>
          <a:xfrm rot="0">
            <a:off x="857250" y="2335212"/>
            <a:ext cx="900112" cy="2808287"/>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66" name=""/>
          <p:cNvGrpSpPr/>
          <p:nvPr/>
        </p:nvGrpSpPr>
        <p:grpSpPr>
          <a:xfrm rot="0">
            <a:off x="857250" y="1431925"/>
            <a:ext cx="8286750" cy="901700"/>
            <a:chOff x="0" y="0"/>
            <a:chExt cx="8286663" cy="902064"/>
          </a:xfrm>
        </p:grpSpPr>
        <p:grpSp>
          <p:nvGrpSpPr>
            <p:cNvPr id="67" name=""/>
            <p:cNvGrpSpPr/>
            <p:nvPr/>
          </p:nvGrpSpPr>
          <p:grpSpPr>
            <a:xfrm rot="0">
              <a:off x="0" y="0"/>
              <a:ext cx="8286663" cy="902064"/>
              <a:chOff x="0" y="0"/>
              <a:chExt cx="8286663" cy="902064"/>
            </a:xfrm>
          </p:grpSpPr>
          <p:sp>
            <p:nvSpPr>
              <p:cNvPr id="1048654" name="矩形 4"/>
              <p:cNvSpPr/>
              <p:nvPr/>
            </p:nvSpPr>
            <p:spPr>
              <a:xfrm rot="0">
                <a:off x="900001" y="2064"/>
                <a:ext cx="7386662" cy="90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5" name="直角三角形 5"/>
              <p:cNvSpPr/>
              <p:nvPr/>
            </p:nvSpPr>
            <p:spPr>
              <a:xfrm rot="16200000">
                <a:off x="0" y="0"/>
                <a:ext cx="900000" cy="90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56" name="矩形 6"/>
            <p:cNvSpPr/>
            <p:nvPr/>
          </p:nvSpPr>
          <p:spPr>
            <a:xfrm rot="0">
              <a:off x="1108720" y="157611"/>
              <a:ext cx="5963252" cy="637798"/>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b="1" sz="3200" lang="en-US">
                  <a:solidFill>
                    <a:schemeClr val="lt1"/>
                  </a:solidFill>
                  <a:latin typeface="微软雅黑" pitchFamily="34" charset="-122"/>
                  <a:ea typeface="微软雅黑" pitchFamily="34" charset="-122"/>
                </a:rPr>
                <a:t>T</a:t>
              </a:r>
              <a:r>
                <a:rPr altLang="en-IN" b="1" sz="3200" lang="en-US">
                  <a:solidFill>
                    <a:schemeClr val="lt1"/>
                  </a:solidFill>
                  <a:latin typeface="微软雅黑" pitchFamily="34" charset="-122"/>
                  <a:ea typeface="微软雅黑" pitchFamily="34" charset="-122"/>
                </a:rPr>
                <a:t>H</a:t>
              </a:r>
              <a:r>
                <a:rPr altLang="en-IN" b="1" sz="3200" lang="en-US">
                  <a:solidFill>
                    <a:schemeClr val="lt1"/>
                  </a:solidFill>
                  <a:latin typeface="微软雅黑" pitchFamily="34" charset="-122"/>
                  <a:ea typeface="微软雅黑" pitchFamily="34" charset="-122"/>
                </a:rPr>
                <a:t>E</a:t>
              </a:r>
              <a:r>
                <a:rPr altLang="en-IN" b="1" sz="3200" lang="en-US">
                  <a:solidFill>
                    <a:schemeClr val="lt1"/>
                  </a:solidFill>
                  <a:latin typeface="微软雅黑" pitchFamily="34" charset="-122"/>
                  <a:ea typeface="微软雅黑" pitchFamily="34" charset="-122"/>
                </a:rPr>
                <a:t> </a:t>
              </a:r>
              <a:r>
                <a:rPr altLang="en-IN" b="1" sz="3200" lang="en-US">
                  <a:solidFill>
                    <a:schemeClr val="lt1"/>
                  </a:solidFill>
                  <a:latin typeface="微软雅黑" pitchFamily="34" charset="-122"/>
                  <a:ea typeface="微软雅黑" pitchFamily="34" charset="-122"/>
                </a:rPr>
                <a:t>"</a:t>
              </a:r>
              <a:r>
                <a:rPr altLang="en-IN" b="1" sz="3200" lang="en-US">
                  <a:solidFill>
                    <a:schemeClr val="lt1"/>
                  </a:solidFill>
                  <a:latin typeface="微软雅黑" pitchFamily="34" charset="-122"/>
                  <a:ea typeface="微软雅黑" pitchFamily="34" charset="-122"/>
                </a:rPr>
                <a:t>W</a:t>
              </a:r>
              <a:r>
                <a:rPr altLang="en-IN" b="1" sz="3200" lang="en-US">
                  <a:solidFill>
                    <a:schemeClr val="lt1"/>
                  </a:solidFill>
                  <a:latin typeface="微软雅黑" pitchFamily="34" charset="-122"/>
                  <a:ea typeface="微软雅黑" pitchFamily="34" charset="-122"/>
                </a:rPr>
                <a:t>O</a:t>
              </a:r>
              <a:r>
                <a:rPr altLang="en-IN" b="1" sz="3200" lang="en-US">
                  <a:solidFill>
                    <a:schemeClr val="lt1"/>
                  </a:solidFill>
                  <a:latin typeface="微软雅黑" pitchFamily="34" charset="-122"/>
                  <a:ea typeface="微软雅黑" pitchFamily="34" charset="-122"/>
                </a:rPr>
                <a:t>W</a:t>
              </a:r>
              <a:r>
                <a:rPr altLang="en-IN" b="1" sz="3200" lang="en-US">
                  <a:solidFill>
                    <a:schemeClr val="lt1"/>
                  </a:solidFill>
                  <a:latin typeface="微软雅黑" pitchFamily="34" charset="-122"/>
                  <a:ea typeface="微软雅黑" pitchFamily="34" charset="-122"/>
                </a:rPr>
                <a:t>"</a:t>
              </a:r>
              <a:r>
                <a:rPr altLang="en-IN" b="1" sz="3200" lang="en-US">
                  <a:solidFill>
                    <a:schemeClr val="lt1"/>
                  </a:solidFill>
                  <a:latin typeface="微软雅黑" pitchFamily="34" charset="-122"/>
                  <a:ea typeface="微软雅黑" pitchFamily="34" charset="-122"/>
                </a:rPr>
                <a:t> </a:t>
              </a:r>
              <a:r>
                <a:rPr altLang="en-IN" b="1" sz="3200" lang="en-US">
                  <a:solidFill>
                    <a:schemeClr val="lt1"/>
                  </a:solidFill>
                  <a:latin typeface="微软雅黑" pitchFamily="34" charset="-122"/>
                  <a:ea typeface="微软雅黑" pitchFamily="34" charset="-122"/>
                </a:rPr>
                <a:t>I</a:t>
              </a:r>
              <a:r>
                <a:rPr altLang="en-IN" b="1" sz="3200" lang="en-US">
                  <a:solidFill>
                    <a:schemeClr val="lt1"/>
                  </a:solidFill>
                  <a:latin typeface="微软雅黑" pitchFamily="34" charset="-122"/>
                  <a:ea typeface="微软雅黑" pitchFamily="34" charset="-122"/>
                </a:rPr>
                <a:t>N</a:t>
              </a:r>
              <a:r>
                <a:rPr altLang="en-IN" b="1" sz="3200" lang="en-US">
                  <a:solidFill>
                    <a:schemeClr val="lt1"/>
                  </a:solidFill>
                  <a:latin typeface="微软雅黑" pitchFamily="34" charset="-122"/>
                  <a:ea typeface="微软雅黑" pitchFamily="34" charset="-122"/>
                </a:rPr>
                <a:t> </a:t>
              </a:r>
              <a:r>
                <a:rPr altLang="en-IN" b="1" sz="3200" lang="en-US">
                  <a:solidFill>
                    <a:schemeClr val="lt1"/>
                  </a:solidFill>
                  <a:latin typeface="微软雅黑" pitchFamily="34" charset="-122"/>
                  <a:ea typeface="微软雅黑" pitchFamily="34" charset="-122"/>
                </a:rPr>
                <a:t>O</a:t>
              </a:r>
              <a:r>
                <a:rPr altLang="en-IN" b="1" sz="3200" lang="en-US">
                  <a:solidFill>
                    <a:schemeClr val="lt1"/>
                  </a:solidFill>
                  <a:latin typeface="微软雅黑" pitchFamily="34" charset="-122"/>
                  <a:ea typeface="微软雅黑" pitchFamily="34" charset="-122"/>
                </a:rPr>
                <a:t>U</a:t>
              </a:r>
              <a:r>
                <a:rPr altLang="en-IN" b="1" sz="3200" lang="en-US">
                  <a:solidFill>
                    <a:schemeClr val="lt1"/>
                  </a:solidFill>
                  <a:latin typeface="微软雅黑" pitchFamily="34" charset="-122"/>
                  <a:ea typeface="微软雅黑" pitchFamily="34" charset="-122"/>
                </a:rPr>
                <a:t>R </a:t>
              </a:r>
              <a:r>
                <a:rPr altLang="en-IN" b="1" sz="3200" lang="en-US">
                  <a:solidFill>
                    <a:schemeClr val="lt1"/>
                  </a:solidFill>
                  <a:latin typeface="微软雅黑" pitchFamily="34" charset="-122"/>
                  <a:ea typeface="微软雅黑" pitchFamily="34" charset="-122"/>
                </a:rPr>
                <a:t>S</a:t>
              </a:r>
              <a:r>
                <a:rPr altLang="en-IN" b="1" sz="3200" lang="en-US">
                  <a:solidFill>
                    <a:schemeClr val="lt1"/>
                  </a:solidFill>
                  <a:latin typeface="微软雅黑" pitchFamily="34" charset="-122"/>
                  <a:ea typeface="微软雅黑" pitchFamily="34" charset="-122"/>
                </a:rPr>
                <a:t>O</a:t>
              </a:r>
              <a:r>
                <a:rPr altLang="en-IN" b="1" sz="3200" lang="en-US">
                  <a:solidFill>
                    <a:schemeClr val="lt1"/>
                  </a:solidFill>
                  <a:latin typeface="微软雅黑" pitchFamily="34" charset="-122"/>
                  <a:ea typeface="微软雅黑" pitchFamily="34" charset="-122"/>
                </a:rPr>
                <a:t>L</a:t>
              </a:r>
              <a:r>
                <a:rPr altLang="en-IN" b="1" sz="3200" lang="en-US">
                  <a:solidFill>
                    <a:schemeClr val="lt1"/>
                  </a:solidFill>
                  <a:latin typeface="微软雅黑" pitchFamily="34" charset="-122"/>
                  <a:ea typeface="微软雅黑" pitchFamily="34" charset="-122"/>
                </a:rPr>
                <a:t>UTION </a:t>
              </a:r>
              <a:endParaRPr altLang="en-US" lang="zh-CN"/>
            </a:p>
          </p:txBody>
        </p:sp>
      </p:grpSp>
      <p:grpSp>
        <p:nvGrpSpPr>
          <p:cNvPr id="68" name=""/>
          <p:cNvGrpSpPr/>
          <p:nvPr/>
        </p:nvGrpSpPr>
        <p:grpSpPr>
          <a:xfrm rot="0">
            <a:off x="0" y="2328862"/>
            <a:ext cx="3386137" cy="577850"/>
            <a:chOff x="0" y="0"/>
            <a:chExt cx="3385877" cy="578062"/>
          </a:xfrm>
        </p:grpSpPr>
        <p:sp>
          <p:nvSpPr>
            <p:cNvPr id="1048657" name="直角三角形 7"/>
            <p:cNvSpPr/>
            <p:nvPr/>
          </p:nvSpPr>
          <p:spPr>
            <a:xfrm rot="10800000" flipH="1">
              <a:off x="2809877" y="2062"/>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8" name="矩形 9"/>
            <p:cNvSpPr/>
            <p:nvPr/>
          </p:nvSpPr>
          <p:spPr>
            <a:xfrm rot="0" flipH="1">
              <a:off x="0" y="0"/>
              <a:ext cx="2809876"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59" name="矩形 10"/>
          <p:cNvSpPr/>
          <p:nvPr/>
        </p:nvSpPr>
        <p:spPr>
          <a:xfrm rot="0">
            <a:off x="3236912" y="2420937"/>
            <a:ext cx="2861042" cy="42164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sz="2000" lang="en-US">
                <a:solidFill>
                  <a:srgbClr val="7F6000"/>
                </a:solidFill>
                <a:latin typeface="微软雅黑" pitchFamily="34" charset="-122"/>
                <a:ea typeface="微软雅黑" pitchFamily="34" charset="-122"/>
              </a:rPr>
              <a:t>P</a:t>
            </a:r>
            <a:r>
              <a:rPr altLang="en-IN" sz="2000" lang="en-US">
                <a:solidFill>
                  <a:srgbClr val="7F6000"/>
                </a:solidFill>
                <a:latin typeface="微软雅黑" pitchFamily="34" charset="-122"/>
                <a:ea typeface="微软雅黑" pitchFamily="34" charset="-122"/>
              </a:rPr>
              <a:t>E</a:t>
            </a:r>
            <a:r>
              <a:rPr altLang="en-IN" sz="2000" lang="en-US">
                <a:solidFill>
                  <a:srgbClr val="7F6000"/>
                </a:solidFill>
                <a:latin typeface="微软雅黑" pitchFamily="34" charset="-122"/>
                <a:ea typeface="微软雅黑" pitchFamily="34" charset="-122"/>
              </a:rPr>
              <a:t>R</a:t>
            </a:r>
            <a:r>
              <a:rPr altLang="en-IN" sz="2000" lang="en-US">
                <a:solidFill>
                  <a:srgbClr val="7F6000"/>
                </a:solidFill>
                <a:latin typeface="微软雅黑" pitchFamily="34" charset="-122"/>
                <a:ea typeface="微软雅黑" pitchFamily="34" charset="-122"/>
              </a:rPr>
              <a:t>FORMANCE </a:t>
            </a:r>
            <a:r>
              <a:rPr altLang="en-IN" sz="2000" lang="en-US">
                <a:solidFill>
                  <a:srgbClr val="7F6000"/>
                </a:solidFill>
                <a:latin typeface="微软雅黑" pitchFamily="34" charset="-122"/>
                <a:ea typeface="微软雅黑" pitchFamily="34" charset="-122"/>
              </a:rPr>
              <a:t>L</a:t>
            </a:r>
            <a:r>
              <a:rPr altLang="en-IN" sz="2000" lang="en-US">
                <a:solidFill>
                  <a:srgbClr val="7F6000"/>
                </a:solidFill>
                <a:latin typeface="微软雅黑" pitchFamily="34" charset="-122"/>
                <a:ea typeface="微软雅黑" pitchFamily="34" charset="-122"/>
              </a:rPr>
              <a:t>EVEL </a:t>
            </a:r>
            <a:endParaRPr altLang="en-US" lang="zh-CN"/>
          </a:p>
        </p:txBody>
      </p:sp>
      <p:sp>
        <p:nvSpPr>
          <p:cNvPr id="1048660" name="object 7"/>
          <p:cNvSpPr txBox="1">
            <a:spLocks noGrp="1"/>
          </p:cNvSpPr>
          <p:nvPr/>
        </p:nvSpPr>
        <p:spPr>
          <a:xfrm>
            <a:off x="2752381" y="3049200"/>
            <a:ext cx="5093621" cy="12357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dirty="0" sz="2400" lang="en-IN" spc="20">
                <a:latin typeface="Times New Roman" panose="02020603050405020304" pitchFamily="18" charset="0"/>
                <a:cs typeface="Times New Roman" panose="02020603050405020304" pitchFamily="18" charset="0"/>
              </a:rPr>
              <a:t> Performance level = IFS ( Z8&gt;=5,”VERY HIGH”,Z8&gt;4,”HIGH“,Z8&gt;=3,”MED”,TRUE,”LOW”)</a:t>
            </a:r>
            <a:endParaRPr dirty="0" sz="4250"/>
          </a:p>
        </p:txBody>
      </p:sp>
      <p:pic>
        <p:nvPicPr>
          <p:cNvPr id="2097162" name=""/>
          <p:cNvPicPr>
            <a:picLocks/>
          </p:cNvPicPr>
          <p:nvPr/>
        </p:nvPicPr>
        <p:blipFill>
          <a:blip xmlns:r="http://schemas.openxmlformats.org/officeDocument/2006/relationships" r:embed="rId1"/>
          <a:stretch>
            <a:fillRect/>
          </a:stretch>
        </p:blipFill>
        <p:spPr>
          <a:xfrm rot="0">
            <a:off x="6783930" y="2770708"/>
            <a:ext cx="2646510" cy="2372791"/>
          </a:xfrm>
          <a:prstGeom prst="rect"/>
        </p:spPr>
      </p:pic>
    </p:spTree>
  </p:cSld>
  <p:clrMapOvr>
    <a:masterClrMapping/>
  </p:clrMapOvr>
  <p:transition spd="slow" advClick="1">
    <p:push dir="l"/>
  </p:transition>
</p:sld>
</file>

<file path=ppt/slides/slide11.xml><?xml version="1.0" encoding="utf-8"?>
<p:sld xmlns:a="http://schemas.openxmlformats.org/drawingml/2006/main" xmlns:r="http://schemas.openxmlformats.org/officeDocument/2006/relationships" xmlns:p="http://schemas.openxmlformats.org/presentationml/2006/main" show="1" showMasterSp="1">
  <p:cSld>
    <p:spTree>
      <p:nvGrpSpPr>
        <p:cNvPr id="69" name=""/>
        <p:cNvGrpSpPr/>
        <p:nvPr/>
      </p:nvGrpSpPr>
      <p:grpSpPr>
        <a:xfrm rot="0">
          <a:off x="0" y="0"/>
          <a:ext cx="0" cy="0"/>
          <a:chOff x="0" y="0"/>
          <a:chExt cx="0" cy="0"/>
        </a:xfrm>
      </p:grpSpPr>
      <p:grpSp>
        <p:nvGrpSpPr>
          <p:cNvPr id="70" name=""/>
          <p:cNvGrpSpPr/>
          <p:nvPr/>
        </p:nvGrpSpPr>
        <p:grpSpPr>
          <a:xfrm rot="0">
            <a:off x="1503362" y="3671887"/>
            <a:ext cx="6513139" cy="294640"/>
            <a:chOff x="0" y="0"/>
            <a:chExt cx="6512713" cy="295466"/>
          </a:xfrm>
        </p:grpSpPr>
        <p:sp>
          <p:nvSpPr>
            <p:cNvPr id="1048661" name="文本框 2"/>
            <p:cNvSpPr txBox="1"/>
            <p:nvPr/>
          </p:nvSpPr>
          <p:spPr>
            <a:xfrm rot="0">
              <a:off x="0" y="0"/>
              <a:ext cx="322560"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01</a:t>
              </a:r>
            </a:p>
          </p:txBody>
        </p:sp>
        <p:sp>
          <p:nvSpPr>
            <p:cNvPr id="1048662" name="文本框 73"/>
            <p:cNvSpPr txBox="1"/>
            <p:nvPr/>
          </p:nvSpPr>
          <p:spPr>
            <a:xfrm rot="0">
              <a:off x="562741" y="0"/>
              <a:ext cx="335259"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02</a:t>
              </a:r>
            </a:p>
          </p:txBody>
        </p:sp>
        <p:sp>
          <p:nvSpPr>
            <p:cNvPr id="1048663" name="文本框 74"/>
            <p:cNvSpPr txBox="1"/>
            <p:nvPr/>
          </p:nvSpPr>
          <p:spPr>
            <a:xfrm rot="0">
              <a:off x="1125482" y="0"/>
              <a:ext cx="322560"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03</a:t>
              </a:r>
            </a:p>
          </p:txBody>
        </p:sp>
        <p:sp>
          <p:nvSpPr>
            <p:cNvPr id="1048664" name="文本框 75"/>
            <p:cNvSpPr txBox="1"/>
            <p:nvPr/>
          </p:nvSpPr>
          <p:spPr>
            <a:xfrm rot="0">
              <a:off x="1688223" y="0"/>
              <a:ext cx="335259"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04</a:t>
              </a:r>
            </a:p>
          </p:txBody>
        </p:sp>
        <p:sp>
          <p:nvSpPr>
            <p:cNvPr id="1048665" name="文本框 76"/>
            <p:cNvSpPr txBox="1"/>
            <p:nvPr/>
          </p:nvSpPr>
          <p:spPr>
            <a:xfrm rot="0">
              <a:off x="2250964" y="0"/>
              <a:ext cx="360656"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05</a:t>
              </a:r>
            </a:p>
          </p:txBody>
        </p:sp>
        <p:sp>
          <p:nvSpPr>
            <p:cNvPr id="1048666" name="文本框 77"/>
            <p:cNvSpPr txBox="1"/>
            <p:nvPr/>
          </p:nvSpPr>
          <p:spPr>
            <a:xfrm rot="0">
              <a:off x="2813705" y="0"/>
              <a:ext cx="360656"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06</a:t>
              </a:r>
            </a:p>
          </p:txBody>
        </p:sp>
        <p:sp>
          <p:nvSpPr>
            <p:cNvPr id="1048667" name="文本框 78"/>
            <p:cNvSpPr txBox="1"/>
            <p:nvPr/>
          </p:nvSpPr>
          <p:spPr>
            <a:xfrm rot="0">
              <a:off x="3376446" y="0"/>
              <a:ext cx="354853"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07</a:t>
              </a:r>
            </a:p>
          </p:txBody>
        </p:sp>
        <p:sp>
          <p:nvSpPr>
            <p:cNvPr id="1048668" name="文本框 79"/>
            <p:cNvSpPr txBox="1"/>
            <p:nvPr/>
          </p:nvSpPr>
          <p:spPr>
            <a:xfrm rot="0">
              <a:off x="3939187" y="0"/>
              <a:ext cx="335259"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08</a:t>
              </a:r>
            </a:p>
          </p:txBody>
        </p:sp>
        <p:sp>
          <p:nvSpPr>
            <p:cNvPr id="1048669" name="文本框 80"/>
            <p:cNvSpPr txBox="1"/>
            <p:nvPr/>
          </p:nvSpPr>
          <p:spPr>
            <a:xfrm rot="0">
              <a:off x="4501928" y="0"/>
              <a:ext cx="360657"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09</a:t>
              </a:r>
            </a:p>
          </p:txBody>
        </p:sp>
        <p:sp>
          <p:nvSpPr>
            <p:cNvPr id="1048670" name="文本框 81"/>
            <p:cNvSpPr txBox="1"/>
            <p:nvPr/>
          </p:nvSpPr>
          <p:spPr>
            <a:xfrm rot="0">
              <a:off x="5064669" y="0"/>
              <a:ext cx="322559"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10</a:t>
              </a:r>
            </a:p>
          </p:txBody>
        </p:sp>
        <p:sp>
          <p:nvSpPr>
            <p:cNvPr id="1048671" name="文本框 82"/>
            <p:cNvSpPr txBox="1"/>
            <p:nvPr/>
          </p:nvSpPr>
          <p:spPr>
            <a:xfrm rot="0">
              <a:off x="5627410" y="0"/>
              <a:ext cx="309860"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11</a:t>
              </a:r>
            </a:p>
          </p:txBody>
        </p:sp>
        <p:sp>
          <p:nvSpPr>
            <p:cNvPr id="1048672" name="文本框 83"/>
            <p:cNvSpPr txBox="1"/>
            <p:nvPr/>
          </p:nvSpPr>
          <p:spPr>
            <a:xfrm rot="0">
              <a:off x="6190154" y="0"/>
              <a:ext cx="322559" cy="295466"/>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zh-CN" sz="1200" lang="en-US">
                  <a:solidFill>
                    <a:schemeClr val="lt1"/>
                  </a:solidFill>
                  <a:latin typeface="微软雅黑" pitchFamily="34" charset="-122"/>
                  <a:ea typeface="微软雅黑" pitchFamily="34" charset="-122"/>
                </a:rPr>
                <a:t>12</a:t>
              </a:r>
            </a:p>
          </p:txBody>
        </p:sp>
      </p:grpSp>
      <p:grpSp>
        <p:nvGrpSpPr>
          <p:cNvPr id="71" name=""/>
          <p:cNvGrpSpPr/>
          <p:nvPr/>
        </p:nvGrpSpPr>
        <p:grpSpPr>
          <a:xfrm rot="0">
            <a:off x="3863271" y="213057"/>
            <a:ext cx="2678677" cy="759016"/>
            <a:chOff x="0" y="0"/>
            <a:chExt cx="2308411" cy="652934"/>
          </a:xfrm>
        </p:grpSpPr>
        <p:sp>
          <p:nvSpPr>
            <p:cNvPr id="1048673" name="矩形标注 109"/>
            <p:cNvSpPr/>
            <p:nvPr/>
          </p:nvSpPr>
          <p:spPr>
            <a:xfrm rot="0">
              <a:off x="0" y="0"/>
              <a:ext cx="2308411" cy="652934"/>
            </a:xfrm>
            <a:prstGeom prst="wedgeRectCallout">
              <a:avLst>
                <a:gd name="adj1" fmla="val -35338"/>
                <a:gd name="adj2" fmla="val 85843"/>
              </a:avLst>
            </a:prstGeom>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sz="2800" lang="zh-CN">
                <a:solidFill>
                  <a:srgbClr val="FFFFFF"/>
                </a:solidFill>
                <a:ea typeface="微软雅黑" pitchFamily="34" charset="-122"/>
              </a:endParaRPr>
            </a:p>
          </p:txBody>
        </p:sp>
        <p:sp>
          <p:nvSpPr>
            <p:cNvPr id="1048674" name="矩形 110"/>
            <p:cNvSpPr/>
            <p:nvPr/>
          </p:nvSpPr>
          <p:spPr>
            <a:xfrm rot="0">
              <a:off x="14656" y="8262"/>
              <a:ext cx="2293755" cy="417336"/>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just" lvl="0"/>
              <a:r>
                <a:rPr altLang="en-IN" b="1" sz="2400" lang="en-US">
                  <a:solidFill>
                    <a:schemeClr val="lt1"/>
                  </a:solidFill>
                  <a:latin typeface="微软雅黑" pitchFamily="34" charset="-122"/>
                  <a:ea typeface="微软雅黑" pitchFamily="34" charset="-122"/>
                </a:rPr>
                <a:t>M</a:t>
              </a:r>
              <a:r>
                <a:rPr altLang="en-IN" b="1" sz="2400" lang="en-US">
                  <a:solidFill>
                    <a:schemeClr val="lt1"/>
                  </a:solidFill>
                  <a:latin typeface="微软雅黑" pitchFamily="34" charset="-122"/>
                  <a:ea typeface="微软雅黑" pitchFamily="34" charset="-122"/>
                </a:rPr>
                <a:t>O</a:t>
              </a:r>
              <a:r>
                <a:rPr altLang="en-IN" b="1" sz="2400" lang="en-US">
                  <a:solidFill>
                    <a:schemeClr val="lt1"/>
                  </a:solidFill>
                  <a:latin typeface="微软雅黑" pitchFamily="34" charset="-122"/>
                  <a:ea typeface="微软雅黑" pitchFamily="34" charset="-122"/>
                </a:rPr>
                <a:t>D</a:t>
              </a:r>
              <a:r>
                <a:rPr altLang="en-IN" b="1" sz="2400" lang="en-US">
                  <a:solidFill>
                    <a:schemeClr val="lt1"/>
                  </a:solidFill>
                  <a:latin typeface="微软雅黑" pitchFamily="34" charset="-122"/>
                  <a:ea typeface="微软雅黑" pitchFamily="34" charset="-122"/>
                </a:rPr>
                <a:t>E</a:t>
              </a:r>
              <a:r>
                <a:rPr altLang="en-IN" b="1" sz="2400" lang="en-US">
                  <a:solidFill>
                    <a:schemeClr val="lt1"/>
                  </a:solidFill>
                  <a:latin typeface="微软雅黑" pitchFamily="34" charset="-122"/>
                  <a:ea typeface="微软雅黑" pitchFamily="34" charset="-122"/>
                </a:rPr>
                <a:t>L</a:t>
              </a:r>
              <a:r>
                <a:rPr altLang="en-IN" b="1" sz="2400" lang="en-US">
                  <a:solidFill>
                    <a:schemeClr val="lt1"/>
                  </a:solidFill>
                  <a:latin typeface="微软雅黑" pitchFamily="34" charset="-122"/>
                  <a:ea typeface="微软雅黑" pitchFamily="34" charset="-122"/>
                </a:rPr>
                <a:t>L</a:t>
              </a:r>
              <a:r>
                <a:rPr altLang="en-IN" b="1" sz="2400" lang="en-US">
                  <a:solidFill>
                    <a:schemeClr val="lt1"/>
                  </a:solidFill>
                  <a:latin typeface="微软雅黑" pitchFamily="34" charset="-122"/>
                  <a:ea typeface="微软雅黑" pitchFamily="34" charset="-122"/>
                </a:rPr>
                <a:t>I</a:t>
              </a:r>
              <a:r>
                <a:rPr altLang="en-IN" b="1" sz="2400" lang="en-US">
                  <a:solidFill>
                    <a:schemeClr val="lt1"/>
                  </a:solidFill>
                  <a:latin typeface="微软雅黑" pitchFamily="34" charset="-122"/>
                  <a:ea typeface="微软雅黑" pitchFamily="34" charset="-122"/>
                </a:rPr>
                <a:t>NG </a:t>
              </a:r>
              <a:endParaRPr altLang="en-US" b="1" lang="zh-CN"/>
            </a:p>
          </p:txBody>
        </p:sp>
      </p:grpSp>
      <p:sp>
        <p:nvSpPr>
          <p:cNvPr id="1048675" name="object 8"/>
          <p:cNvSpPr txBox="1"/>
          <p:nvPr/>
        </p:nvSpPr>
        <p:spPr>
          <a:xfrm>
            <a:off x="2087952" y="1236345"/>
            <a:ext cx="8480424" cy="3817620"/>
          </a:xfrm>
          <a:prstGeom prst="rect"/>
        </p:spPr>
        <p:txBody>
          <a:bodyPr bIns="0" lIns="0" rIns="0" rtlCol="0" tIns="13335" vert="horz"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Data Collection</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Download the data in the edunet website</a:t>
            </a:r>
            <a:endParaRPr sz="2000"/>
          </a:p>
          <a:p>
            <a:pPr indent="-914400" marL="92710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ready to work project</a:t>
            </a:r>
            <a:endParaRPr sz="2000"/>
          </a:p>
          <a:p>
            <a:pPr indent="-914400" marL="927100">
              <a:lnSpc>
                <a:spcPct val="100000"/>
              </a:lnSpc>
              <a:spcBef>
                <a:spcPts val="105"/>
              </a:spcBef>
              <a:buAutoNum type="arabicParenR"/>
            </a:pPr>
            <a:endParaRPr b="1" dirty="0" sz="1800" lang="en-IN" spc="5">
              <a:latin typeface="Times New Roman" panose="02020603050405020304" pitchFamily="18" charset="0"/>
              <a:cs typeface="Times New Roman" panose="02020603050405020304" pitchFamily="18" charset="0"/>
            </a:endParaRPr>
          </a:p>
          <a:p>
            <a:pPr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 Feature collection</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Identify the employee id</a:t>
            </a:r>
            <a:r>
              <a:rPr altLang="en-IN" b="1" dirty="0" sz="1800" lang="en-US" spc="5">
                <a:latin typeface="Times New Roman" panose="02020603050405020304" pitchFamily="18" charset="0"/>
                <a:cs typeface="Times New Roman" panose="02020603050405020304" pitchFamily="18" charset="0"/>
              </a:rPr>
              <a:t> </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identify the priority</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Group similar features together</a:t>
            </a:r>
            <a:endParaRPr sz="2000"/>
          </a:p>
          <a:p>
            <a:pPr indent="-742950" marL="755650">
              <a:lnSpc>
                <a:spcPct val="100000"/>
              </a:lnSpc>
              <a:spcBef>
                <a:spcPts val="105"/>
              </a:spcBef>
              <a:buAutoNum type="arabicParenR"/>
            </a:pPr>
            <a:endParaRPr b="1" dirty="0" sz="1800" lang="en-IN" spc="5">
              <a:latin typeface="Times New Roman" panose="02020603050405020304" pitchFamily="18" charset="0"/>
              <a:cs typeface="Times New Roman" panose="02020603050405020304" pitchFamily="18" charset="0"/>
            </a:endParaRPr>
          </a:p>
          <a:p>
            <a:pPr algn="l"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Data Cleaning</a:t>
            </a:r>
            <a:endParaRPr sz="2000"/>
          </a:p>
          <a:p>
            <a:pPr indent="-514350" marL="5270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Identify the missing value</a:t>
            </a:r>
            <a:endParaRPr sz="2000"/>
          </a:p>
          <a:p>
            <a:pPr indent="-514350" marL="5270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filter the missing values</a:t>
            </a:r>
            <a:endParaRPr sz="2000"/>
          </a:p>
        </p:txBody>
      </p:sp>
      <p:sp>
        <p:nvSpPr>
          <p:cNvPr id="1048676" name=""/>
          <p:cNvSpPr/>
          <p:nvPr/>
        </p:nvSpPr>
        <p:spPr>
          <a:xfrm>
            <a:off x="2066139" y="1582177"/>
            <a:ext cx="251407" cy="251407"/>
          </a:xfrm>
          <a:prstGeom prst="star32"/>
          <a:solidFill>
            <a:srgbClr val="000080"/>
          </a:solidFill>
          <a:ln w="25400">
            <a:solidFill>
              <a:srgbClr val="666666"/>
            </a:solidFill>
          </a:ln>
        </p:spPr>
        <p:txBody>
          <a:bodyPr anchor="ctr"/>
          <a:p>
            <a:pPr algn="ctr"/>
            <a:endParaRPr lang="en-IN"/>
          </a:p>
        </p:txBody>
      </p:sp>
      <p:sp>
        <p:nvSpPr>
          <p:cNvPr id="1048677" name=""/>
          <p:cNvSpPr/>
          <p:nvPr/>
        </p:nvSpPr>
        <p:spPr>
          <a:xfrm>
            <a:off x="2066139" y="1954060"/>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78" name=""/>
          <p:cNvSpPr/>
          <p:nvPr/>
        </p:nvSpPr>
        <p:spPr>
          <a:xfrm>
            <a:off x="2066138" y="2834590"/>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79" name=""/>
          <p:cNvSpPr/>
          <p:nvPr/>
        </p:nvSpPr>
        <p:spPr>
          <a:xfrm>
            <a:off x="2066139" y="3201110"/>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0" name=""/>
          <p:cNvSpPr/>
          <p:nvPr/>
        </p:nvSpPr>
        <p:spPr>
          <a:xfrm>
            <a:off x="2066138" y="3504012"/>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1" name=""/>
          <p:cNvSpPr/>
          <p:nvPr/>
        </p:nvSpPr>
        <p:spPr>
          <a:xfrm>
            <a:off x="2066138" y="4448159"/>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2" name=""/>
          <p:cNvSpPr/>
          <p:nvPr/>
        </p:nvSpPr>
        <p:spPr>
          <a:xfrm>
            <a:off x="2087951" y="4751061"/>
            <a:ext cx="251407" cy="251407"/>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pic>
        <p:nvPicPr>
          <p:cNvPr id="2097163" name=""/>
          <p:cNvPicPr>
            <a:picLocks/>
          </p:cNvPicPr>
          <p:nvPr/>
        </p:nvPicPr>
        <p:blipFill>
          <a:blip xmlns:r="http://schemas.openxmlformats.org/officeDocument/2006/relationships" r:embed="rId1"/>
          <a:stretch>
            <a:fillRect/>
          </a:stretch>
        </p:blipFill>
        <p:spPr>
          <a:xfrm rot="0">
            <a:off x="5799436" y="2380063"/>
            <a:ext cx="2496478" cy="2319502"/>
          </a:xfrm>
          <a:prstGeom prst="rect"/>
        </p:spPr>
      </p:pic>
    </p:spTree>
  </p:cSld>
  <p:clrMapOvr>
    <a:masterClrMapping/>
  </p:clrMapOvr>
  <p:transition spd="slow" advClick="1">
    <p:push dir="l"/>
  </p:transition>
</p:sld>
</file>

<file path=ppt/slides/slide12.xml><?xml version="1.0" encoding="utf-8"?>
<p:sld xmlns:a="http://schemas.openxmlformats.org/drawingml/2006/main" xmlns:r="http://schemas.openxmlformats.org/officeDocument/2006/relationships" xmlns:p="http://schemas.openxmlformats.org/presentationml/2006/main" show="1" showMasterSp="1">
  <p:cSld>
    <p:spTree>
      <p:nvGrpSpPr>
        <p:cNvPr id="72" name=""/>
        <p:cNvGrpSpPr/>
        <p:nvPr/>
      </p:nvGrpSpPr>
      <p:grpSpPr>
        <a:xfrm rot="0">
          <a:off x="0" y="0"/>
          <a:ext cx="0" cy="0"/>
          <a:chOff x="0" y="0"/>
          <a:chExt cx="0" cy="0"/>
        </a:xfrm>
      </p:grpSpPr>
      <p:sp>
        <p:nvSpPr>
          <p:cNvPr id="1048683" name="Title 1"/>
          <p:cNvSpPr>
            <a:spLocks noGrp="1"/>
          </p:cNvSpPr>
          <p:nvPr/>
        </p:nvSpPr>
        <p:spPr>
          <a:xfrm>
            <a:off x="3039085" y="418439"/>
            <a:ext cx="3652650" cy="5791200"/>
          </a:xfrm>
          <a:prstGeom prst="rect"/>
        </p:spPr>
        <p:txBody>
          <a:bodyPr bIns="0" lIns="0" rIns="0" tIns="0" wrap="square">
            <a:spAutoFit/>
          </a:bodyPr>
          <a:lstStyle>
            <a:lvl1pPr>
              <a:defRPr b="1" sz="4800" i="0">
                <a:solidFill>
                  <a:srgbClr val="000000"/>
                </a:solidFill>
                <a:latin typeface="Trebuchet MS"/>
                <a:cs typeface="Trebuchet MS"/>
              </a:defRPr>
            </a:lvl1pPr>
          </a:lstStyle>
          <a:p>
            <a:endParaRPr dirty="0" sz="3600" lang="en-IN">
              <a:latin typeface="Times New Roman" panose="02020603050405020304" pitchFamily="18" charset="0"/>
              <a:cs typeface="Times New Roman" panose="02020603050405020304" pitchFamily="18" charset="0"/>
            </a:endParaRPr>
          </a:p>
          <a:p>
            <a:r>
              <a:rPr dirty="0" sz="1800" lang="en-IN">
                <a:latin typeface="Times New Roman" panose="02020603050405020304" pitchFamily="18" charset="0"/>
                <a:cs typeface="Times New Roman" panose="02020603050405020304" pitchFamily="18" charset="0"/>
              </a:rPr>
              <a:t>1) Calculating the performance level</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2) find the performance level with the help of rating of                                                                                                                                                                                       the employee </a:t>
            </a:r>
            <a:br>
              <a:rPr dirty="0" sz="1800" lang="en-IN">
                <a:latin typeface="Times New Roman" panose="02020603050405020304" pitchFamily="18" charset="0"/>
                <a:cs typeface="Times New Roman" panose="02020603050405020304" pitchFamily="18" charset="0"/>
              </a:rPr>
            </a:br>
            <a:br>
              <a:rPr dirty="0" sz="1800" lang="en-IN">
                <a:latin typeface="Times New Roman" panose="02020603050405020304" pitchFamily="18" charset="0"/>
                <a:cs typeface="Times New Roman" panose="02020603050405020304" pitchFamily="18" charset="0"/>
              </a:rPr>
            </a:br>
            <a:endParaRPr dirty="0" sz="2000" lang="en-IN">
              <a:latin typeface="Times New Roman" panose="02020603050405020304" pitchFamily="18" charset="0"/>
              <a:cs typeface="Times New Roman" panose="02020603050405020304" pitchFamily="18" charset="0"/>
            </a:endParaRPr>
          </a:p>
          <a:p>
            <a:r>
              <a:rPr dirty="0" sz="1800" lang="en-IN">
                <a:latin typeface="Times New Roman" panose="02020603050405020304" pitchFamily="18" charset="0"/>
                <a:cs typeface="Times New Roman" panose="02020603050405020304" pitchFamily="18" charset="0"/>
              </a:rPr>
              <a:t>1) Create the pivort table</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2) The features are used in pivot chart</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3) Row – Business Unit</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4) Column – Performance level</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5)  Values – First Name</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6) Filter – Gender Code, Department Type</a:t>
            </a:r>
            <a:br>
              <a:rPr dirty="0" sz="1800" lang="en-IN">
                <a:latin typeface="Times New Roman" panose="02020603050405020304" pitchFamily="18" charset="0"/>
                <a:cs typeface="Times New Roman" panose="02020603050405020304" pitchFamily="18" charset="0"/>
              </a:rPr>
            </a:br>
            <a:br>
              <a:rPr dirty="0" sz="1800" lang="en-IN">
                <a:latin typeface="Times New Roman" panose="02020603050405020304" pitchFamily="18" charset="0"/>
                <a:cs typeface="Times New Roman" panose="02020603050405020304" pitchFamily="18" charset="0"/>
              </a:rPr>
            </a:br>
            <a:endParaRPr dirty="0" sz="2800" lang="en-IN">
              <a:latin typeface="Times New Roman" panose="02020603050405020304" pitchFamily="18" charset="0"/>
              <a:cs typeface="Times New Roman" panose="02020603050405020304" pitchFamily="18" charset="0"/>
            </a:endParaRPr>
          </a:p>
        </p:txBody>
      </p:sp>
      <p:grpSp>
        <p:nvGrpSpPr>
          <p:cNvPr id="73" name=""/>
          <p:cNvGrpSpPr/>
          <p:nvPr/>
        </p:nvGrpSpPr>
        <p:grpSpPr>
          <a:xfrm rot="0">
            <a:off x="2881385" y="345459"/>
            <a:ext cx="2633204" cy="774021"/>
            <a:chOff x="0" y="0"/>
            <a:chExt cx="2428125" cy="712771"/>
          </a:xfrm>
        </p:grpSpPr>
        <p:sp>
          <p:nvSpPr>
            <p:cNvPr id="1048684"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5"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6" name="文本框 61"/>
            <p:cNvSpPr txBox="1"/>
            <p:nvPr/>
          </p:nvSpPr>
          <p:spPr>
            <a:xfrm rot="0">
              <a:off x="145418" y="67206"/>
              <a:ext cx="2159378" cy="645565"/>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P</a:t>
              </a:r>
              <a:r>
                <a:rPr altLang="en-IN" b="1" sz="1800" lang="en-US">
                  <a:solidFill>
                    <a:srgbClr val="FFFFFF"/>
                  </a:solidFill>
                  <a:latin typeface="Arial"/>
                </a:rPr>
                <a:t>E</a:t>
              </a:r>
              <a:r>
                <a:rPr altLang="en-IN" b="1" sz="1800" lang="en-US">
                  <a:solidFill>
                    <a:srgbClr val="FFFFFF"/>
                  </a:solidFill>
                  <a:latin typeface="Arial"/>
                </a:rPr>
                <a:t>R</a:t>
              </a:r>
              <a:r>
                <a:rPr altLang="en-IN" b="1" sz="1800" lang="en-US">
                  <a:solidFill>
                    <a:srgbClr val="FFFFFF"/>
                  </a:solidFill>
                  <a:latin typeface="Arial"/>
                </a:rPr>
                <a:t>FORMANCE </a:t>
              </a:r>
              <a:r>
                <a:rPr altLang="en-IN" b="1" sz="1800" lang="en-US">
                  <a:solidFill>
                    <a:srgbClr val="FFFFFF"/>
                  </a:solidFill>
                  <a:latin typeface="Arial"/>
                </a:rPr>
                <a:t>L</a:t>
              </a:r>
              <a:r>
                <a:rPr altLang="en-IN" b="1" sz="1800" lang="en-US">
                  <a:solidFill>
                    <a:srgbClr val="FFFFFF"/>
                  </a:solidFill>
                  <a:latin typeface="Arial"/>
                </a:rPr>
                <a:t>E</a:t>
              </a:r>
              <a:r>
                <a:rPr altLang="en-IN" b="1" sz="1800" lang="en-US">
                  <a:solidFill>
                    <a:srgbClr val="FFFFFF"/>
                  </a:solidFill>
                  <a:latin typeface="Arial"/>
                </a:rPr>
                <a:t>VEL </a:t>
              </a:r>
              <a:endParaRPr b="1" sz="1800">
                <a:solidFill>
                  <a:srgbClr val="FFFFFF"/>
                </a:solidFill>
              </a:endParaRPr>
            </a:p>
          </p:txBody>
        </p:sp>
      </p:grpSp>
      <p:grpSp>
        <p:nvGrpSpPr>
          <p:cNvPr id="74" name=""/>
          <p:cNvGrpSpPr/>
          <p:nvPr/>
        </p:nvGrpSpPr>
        <p:grpSpPr>
          <a:xfrm rot="0">
            <a:off x="2881384" y="2345572"/>
            <a:ext cx="2024634" cy="452354"/>
            <a:chOff x="0" y="0"/>
            <a:chExt cx="2428125" cy="541771"/>
          </a:xfrm>
        </p:grpSpPr>
        <p:sp>
          <p:nvSpPr>
            <p:cNvPr id="1048687"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8"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9" name="文本框 61"/>
            <p:cNvSpPr txBox="1"/>
            <p:nvPr/>
          </p:nvSpPr>
          <p:spPr>
            <a:xfrm rot="0">
              <a:off x="145418" y="67206"/>
              <a:ext cx="2136233" cy="474565"/>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S</a:t>
              </a:r>
              <a:r>
                <a:rPr altLang="en-IN" b="1" sz="1800" lang="en-US">
                  <a:solidFill>
                    <a:srgbClr val="FFFFFF"/>
                  </a:solidFill>
                  <a:latin typeface="Arial"/>
                </a:rPr>
                <a:t>U</a:t>
              </a:r>
              <a:r>
                <a:rPr altLang="en-IN" b="1" sz="1800" lang="en-US">
                  <a:solidFill>
                    <a:srgbClr val="FFFFFF"/>
                  </a:solidFill>
                  <a:latin typeface="Arial"/>
                </a:rPr>
                <a:t>M</a:t>
              </a:r>
              <a:r>
                <a:rPr altLang="en-IN" b="1" sz="1800" lang="en-US">
                  <a:solidFill>
                    <a:srgbClr val="FFFFFF"/>
                  </a:solidFill>
                  <a:latin typeface="Arial"/>
                </a:rPr>
                <a:t>M</a:t>
              </a:r>
              <a:r>
                <a:rPr altLang="en-IN" b="1" sz="1800" lang="en-US">
                  <a:solidFill>
                    <a:srgbClr val="FFFFFF"/>
                  </a:solidFill>
                  <a:latin typeface="Arial"/>
                </a:rPr>
                <a:t>A</a:t>
              </a:r>
              <a:r>
                <a:rPr altLang="en-IN" b="1" sz="1800" lang="en-US">
                  <a:solidFill>
                    <a:srgbClr val="FFFFFF"/>
                  </a:solidFill>
                  <a:latin typeface="Arial"/>
                </a:rPr>
                <a:t>R</a:t>
              </a:r>
              <a:r>
                <a:rPr altLang="en-IN" b="1" sz="1800" lang="en-US">
                  <a:solidFill>
                    <a:srgbClr val="FFFFFF"/>
                  </a:solidFill>
                  <a:latin typeface="Arial"/>
                </a:rPr>
                <a:t>Y</a:t>
              </a:r>
              <a:r>
                <a:rPr altLang="en-IN" b="1" sz="1800" lang="en-US">
                  <a:solidFill>
                    <a:srgbClr val="FFFFFF"/>
                  </a:solidFill>
                  <a:latin typeface="Arial"/>
                </a:rPr>
                <a:t> </a:t>
              </a:r>
              <a:endParaRPr b="1" sz="1800">
                <a:solidFill>
                  <a:srgbClr val="FFFFFF"/>
                </a:solidFill>
              </a:endParaRPr>
            </a:p>
          </p:txBody>
        </p:sp>
      </p:grpSp>
      <p:pic>
        <p:nvPicPr>
          <p:cNvPr id="2097164" name=""/>
          <p:cNvPicPr>
            <a:picLocks/>
          </p:cNvPicPr>
          <p:nvPr/>
        </p:nvPicPr>
        <p:blipFill>
          <a:blip xmlns:r="http://schemas.openxmlformats.org/officeDocument/2006/relationships" r:embed="rId1"/>
          <a:stretch>
            <a:fillRect/>
          </a:stretch>
        </p:blipFill>
        <p:spPr>
          <a:xfrm rot="0">
            <a:off x="6495611" y="1947743"/>
            <a:ext cx="2648389" cy="2648319"/>
          </a:xfrm>
          <a:prstGeom prst="rect"/>
        </p:spPr>
      </p:pic>
    </p:spTree>
  </p:cSld>
  <p:clrMapOvr>
    <a:masterClrMapping/>
  </p:clrMapOvr>
  <p:transition spd="slow" advClick="1">
    <p:push dir="l"/>
  </p:transition>
</p:sld>
</file>

<file path=ppt/slides/slide13.xml><?xml version="1.0" encoding="utf-8"?>
<p:sld xmlns:a="http://schemas.openxmlformats.org/drawingml/2006/main" xmlns:r="http://schemas.openxmlformats.org/officeDocument/2006/relationships" xmlns:p="http://schemas.openxmlformats.org/presentationml/2006/main" show="1" showMasterSp="1">
  <p:cSld>
    <p:spTree>
      <p:nvGrpSpPr>
        <p:cNvPr id="75" name=""/>
        <p:cNvGrpSpPr/>
        <p:nvPr/>
      </p:nvGrpSpPr>
      <p:grpSpPr>
        <a:xfrm rot="0">
          <a:off x="0" y="0"/>
          <a:ext cx="0" cy="0"/>
          <a:chOff x="0" y="0"/>
          <a:chExt cx="0" cy="0"/>
        </a:xfrm>
      </p:grpSpPr>
      <p:sp>
        <p:nvSpPr>
          <p:cNvPr id="1048690" name="Title 1"/>
          <p:cNvSpPr>
            <a:spLocks noGrp="1"/>
          </p:cNvSpPr>
          <p:nvPr/>
        </p:nvSpPr>
        <p:spPr>
          <a:xfrm>
            <a:off x="1982457" y="1195771"/>
            <a:ext cx="7000411" cy="2819400"/>
          </a:xfrm>
          <a:prstGeom prst="rect"/>
        </p:spPr>
        <p:txBody>
          <a:bodyPr bIns="0" lIns="0" rIns="0" tIns="0" wrap="square">
            <a:spAutoFit/>
          </a:bodyPr>
          <a:lstStyle>
            <a:lvl1pPr>
              <a:defRPr b="1" sz="4800" i="0">
                <a:solidFill>
                  <a:srgbClr val="000000"/>
                </a:solidFill>
                <a:latin typeface="Trebuchet MS"/>
                <a:cs typeface="Trebuchet MS"/>
              </a:defRPr>
            </a:lvl1pPr>
          </a:lstStyle>
          <a:p>
            <a:endParaRPr dirty="0" sz="2800" lang="en-IN">
              <a:latin typeface="Times New Roman" panose="02020603050405020304" pitchFamily="18" charset="0"/>
              <a:cs typeface="Times New Roman" panose="02020603050405020304" pitchFamily="18" charset="0"/>
            </a:endParaRPr>
          </a:p>
          <a:p>
            <a:r>
              <a:rPr dirty="0" sz="2800" lang="en-IN">
                <a:latin typeface="Times New Roman" panose="02020603050405020304" pitchFamily="18" charset="0"/>
                <a:cs typeface="Times New Roman" panose="02020603050405020304" pitchFamily="18" charset="0"/>
              </a:rPr>
              <a:t>1) The features are used in pivot chart</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3) Row – Business Unit</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4) Column – Performance level</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5)  Values – First Name</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6) Filter – Gender Code, Department Type</a:t>
            </a:r>
            <a:endParaRPr dirty="0" sz="2800" lang="en-IN">
              <a:latin typeface="Times New Roman" panose="02020603050405020304" pitchFamily="18" charset="0"/>
              <a:cs typeface="Times New Roman" panose="02020603050405020304" pitchFamily="18" charset="0"/>
            </a:endParaRPr>
          </a:p>
        </p:txBody>
      </p:sp>
      <p:sp>
        <p:nvSpPr>
          <p:cNvPr id="1048691" name=""/>
          <p:cNvSpPr/>
          <p:nvPr/>
        </p:nvSpPr>
        <p:spPr>
          <a:xfrm>
            <a:off x="1868028" y="1661444"/>
            <a:ext cx="496673" cy="376990"/>
          </a:xfrm>
          <a:prstGeom prst="homePlate"/>
          <a:solidFill>
            <a:srgbClr val="800000"/>
          </a:solidFill>
          <a:ln w="25400">
            <a:solidFill>
              <a:srgbClr val="666666"/>
            </a:solidFill>
          </a:ln>
        </p:spPr>
        <p:txBody>
          <a:bodyPr anchor="ctr"/>
          <a:p>
            <a:pPr algn="ctr"/>
            <a:endParaRPr lang="en-IN"/>
          </a:p>
        </p:txBody>
      </p:sp>
      <p:sp>
        <p:nvSpPr>
          <p:cNvPr id="1048692" name=""/>
          <p:cNvSpPr/>
          <p:nvPr/>
        </p:nvSpPr>
        <p:spPr>
          <a:xfrm>
            <a:off x="1868028" y="2148671"/>
            <a:ext cx="496673" cy="359127"/>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93" name=""/>
          <p:cNvSpPr/>
          <p:nvPr/>
        </p:nvSpPr>
        <p:spPr>
          <a:xfrm>
            <a:off x="1868027" y="2618034"/>
            <a:ext cx="496673" cy="359127"/>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94" name=""/>
          <p:cNvSpPr/>
          <p:nvPr/>
        </p:nvSpPr>
        <p:spPr>
          <a:xfrm>
            <a:off x="1868028" y="3087396"/>
            <a:ext cx="496673" cy="359127"/>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95" name=""/>
          <p:cNvSpPr/>
          <p:nvPr/>
        </p:nvSpPr>
        <p:spPr>
          <a:xfrm>
            <a:off x="1868028" y="3556758"/>
            <a:ext cx="496673" cy="359127"/>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grpSp>
        <p:nvGrpSpPr>
          <p:cNvPr id="76" name=""/>
          <p:cNvGrpSpPr/>
          <p:nvPr/>
        </p:nvGrpSpPr>
        <p:grpSpPr>
          <a:xfrm rot="0">
            <a:off x="2116363" y="645037"/>
            <a:ext cx="2633204" cy="550733"/>
            <a:chOff x="0" y="0"/>
            <a:chExt cx="2428125" cy="507152"/>
          </a:xfrm>
        </p:grpSpPr>
        <p:sp>
          <p:nvSpPr>
            <p:cNvPr id="1048696"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7"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8" name="文本框 61"/>
            <p:cNvSpPr txBox="1"/>
            <p:nvPr/>
          </p:nvSpPr>
          <p:spPr>
            <a:xfrm rot="0">
              <a:off x="145418" y="67206"/>
              <a:ext cx="2159378" cy="364885"/>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V</a:t>
              </a:r>
              <a:r>
                <a:rPr altLang="en-IN" b="1" sz="1800" lang="en-US">
                  <a:solidFill>
                    <a:srgbClr val="FFFFFF"/>
                  </a:solidFill>
                  <a:latin typeface="Arial"/>
                </a:rPr>
                <a:t>I</a:t>
              </a:r>
              <a:r>
                <a:rPr altLang="en-IN" b="1" sz="1800" lang="en-US">
                  <a:solidFill>
                    <a:srgbClr val="FFFFFF"/>
                  </a:solidFill>
                  <a:latin typeface="Arial"/>
                </a:rPr>
                <a:t>S</a:t>
              </a:r>
              <a:r>
                <a:rPr altLang="en-IN" b="1" sz="1800" lang="en-US">
                  <a:solidFill>
                    <a:srgbClr val="FFFFFF"/>
                  </a:solidFill>
                  <a:latin typeface="Arial"/>
                </a:rPr>
                <a:t>U</a:t>
              </a:r>
              <a:r>
                <a:rPr altLang="en-IN" b="1" sz="1800" lang="en-US">
                  <a:solidFill>
                    <a:srgbClr val="FFFFFF"/>
                  </a:solidFill>
                  <a:latin typeface="Arial"/>
                </a:rPr>
                <a:t>A</a:t>
              </a:r>
              <a:r>
                <a:rPr altLang="en-IN" b="1" sz="1800" lang="en-US">
                  <a:solidFill>
                    <a:srgbClr val="FFFFFF"/>
                  </a:solidFill>
                  <a:latin typeface="Arial"/>
                </a:rPr>
                <a:t>L</a:t>
              </a:r>
              <a:r>
                <a:rPr altLang="en-IN" b="1" sz="1800" lang="en-US">
                  <a:solidFill>
                    <a:srgbClr val="FFFFFF"/>
                  </a:solidFill>
                  <a:latin typeface="Arial"/>
                </a:rPr>
                <a:t>IZATION </a:t>
              </a:r>
              <a:endParaRPr b="1" sz="1800">
                <a:solidFill>
                  <a:srgbClr val="FFFFFF"/>
                </a:solidFill>
              </a:endParaRPr>
            </a:p>
          </p:txBody>
        </p:sp>
      </p:grpSp>
    </p:spTree>
  </p:cSld>
  <p:clrMapOvr>
    <a:masterClrMapping/>
  </p:clrMapOvr>
  <p:transition spd="slow" advClick="1">
    <p:push dir="l"/>
  </p:transition>
</p:sld>
</file>

<file path=ppt/slides/slide14.xml><?xml version="1.0" encoding="utf-8"?>
<p:sld xmlns:a="http://schemas.openxmlformats.org/drawingml/2006/main" xmlns:r="http://schemas.openxmlformats.org/officeDocument/2006/relationships" xmlns:p="http://schemas.openxmlformats.org/presentationml/2006/main" show="1" showMasterSp="1">
  <p:cSld>
    <p:spTree>
      <p:nvGrpSpPr>
        <p:cNvPr id="77" name=""/>
        <p:cNvGrpSpPr/>
        <p:nvPr/>
      </p:nvGrpSpPr>
      <p:grpSpPr>
        <a:xfrm rot="0">
          <a:off x="0" y="0"/>
          <a:ext cx="0" cy="0"/>
          <a:chOff x="0" y="0"/>
          <a:chExt cx="0" cy="0"/>
        </a:xfrm>
      </p:grpSpPr>
      <p:graphicFrame>
        <p:nvGraphicFramePr>
          <p:cNvPr id="4194304" name="Chart 1"/>
          <p:cNvGraphicFramePr>
            <a:graphicFrameLocks/>
          </p:cNvGraphicFramePr>
          <p:nvPr/>
        </p:nvGraphicFramePr>
        <p:xfrm>
          <a:off x="513940" y="753246"/>
          <a:ext cx="8116118" cy="3839148"/>
        </p:xfrm>
        <a:graphic>
          <a:graphicData uri="http://schemas.openxmlformats.org/drawingml/2006/chart">
            <c:chart xmlns:c="http://schemas.openxmlformats.org/drawingml/2006/chart" xmlns:r="http://schemas.openxmlformats.org/officeDocument/2006/relationships" r:id="rId1"/>
          </a:graphicData>
        </a:graphic>
      </p:graphicFrame>
      <p:grpSp>
        <p:nvGrpSpPr>
          <p:cNvPr id="78" name=""/>
          <p:cNvGrpSpPr/>
          <p:nvPr/>
        </p:nvGrpSpPr>
        <p:grpSpPr>
          <a:xfrm rot="0">
            <a:off x="3343794" y="239488"/>
            <a:ext cx="2456412" cy="513757"/>
            <a:chOff x="0" y="0"/>
            <a:chExt cx="2428125" cy="507152"/>
          </a:xfrm>
        </p:grpSpPr>
        <p:sp>
          <p:nvSpPr>
            <p:cNvPr id="1048699"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0"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1" name="文本框 61"/>
            <p:cNvSpPr txBox="1"/>
            <p:nvPr/>
          </p:nvSpPr>
          <p:spPr>
            <a:xfrm rot="0">
              <a:off x="145418" y="67206"/>
              <a:ext cx="2159378" cy="391147"/>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R</a:t>
              </a:r>
              <a:r>
                <a:rPr altLang="en-IN" b="1" sz="1800" lang="en-US">
                  <a:solidFill>
                    <a:srgbClr val="FFFFFF"/>
                  </a:solidFill>
                  <a:latin typeface="Arial"/>
                </a:rPr>
                <a:t>E</a:t>
              </a:r>
              <a:r>
                <a:rPr altLang="en-IN" b="1" sz="1800" lang="en-US">
                  <a:solidFill>
                    <a:srgbClr val="FFFFFF"/>
                  </a:solidFill>
                  <a:latin typeface="Arial"/>
                </a:rPr>
                <a:t>S</a:t>
              </a:r>
              <a:r>
                <a:rPr altLang="en-IN" b="1" sz="1800" lang="en-US">
                  <a:solidFill>
                    <a:srgbClr val="FFFFFF"/>
                  </a:solidFill>
                  <a:latin typeface="Arial"/>
                </a:rPr>
                <a:t>ULT </a:t>
              </a:r>
              <a:endParaRPr b="1" sz="1800">
                <a:solidFill>
                  <a:srgbClr val="FFFFFF"/>
                </a:solidFill>
              </a:endParaRPr>
            </a:p>
          </p:txBody>
        </p:sp>
      </p:grpSp>
    </p:spTree>
  </p:cSld>
  <p:clrMapOvr>
    <a:masterClrMapping/>
  </p:clrMapOvr>
  <p:transition spd="slow" advClick="1">
    <p:push dir="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graphicFrame>
        <p:nvGraphicFramePr>
          <p:cNvPr id="4194305" name="Chart 2"/>
          <p:cNvGraphicFramePr>
            <a:graphicFrameLocks/>
          </p:cNvGraphicFramePr>
          <p:nvPr/>
        </p:nvGraphicFramePr>
        <p:xfrm>
          <a:off x="1980649" y="834181"/>
          <a:ext cx="5182700" cy="4015188"/>
        </p:xfrm>
        <a:graphic>
          <a:graphicData uri="http://schemas.openxmlformats.org/drawingml/2006/chart">
            <c:chart xmlns:c="http://schemas.openxmlformats.org/drawingml/2006/chart" xmlns:r="http://schemas.openxmlformats.org/officeDocument/2006/relationships" r:id="rId1"/>
          </a:graphicData>
        </a:graphic>
      </p:graphicFrame>
      <p:grpSp>
        <p:nvGrpSpPr>
          <p:cNvPr id="80" name=""/>
          <p:cNvGrpSpPr/>
          <p:nvPr/>
        </p:nvGrpSpPr>
        <p:grpSpPr>
          <a:xfrm rot="0">
            <a:off x="1980649" y="577303"/>
            <a:ext cx="2456412" cy="513757"/>
            <a:chOff x="0" y="0"/>
            <a:chExt cx="2428125" cy="507152"/>
          </a:xfrm>
        </p:grpSpPr>
        <p:sp>
          <p:nvSpPr>
            <p:cNvPr id="1048702"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3"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4" name="文本框 61"/>
            <p:cNvSpPr txBox="1"/>
            <p:nvPr/>
          </p:nvSpPr>
          <p:spPr>
            <a:xfrm rot="0">
              <a:off x="145418" y="67206"/>
              <a:ext cx="2159378" cy="391147"/>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P</a:t>
              </a:r>
              <a:r>
                <a:rPr altLang="en-IN" b="1" sz="1800" lang="en-US">
                  <a:solidFill>
                    <a:srgbClr val="FFFFFF"/>
                  </a:solidFill>
                  <a:latin typeface="Arial"/>
                </a:rPr>
                <a:t>I</a:t>
              </a:r>
              <a:r>
                <a:rPr altLang="en-IN" b="1" sz="1800" lang="en-US">
                  <a:solidFill>
                    <a:srgbClr val="FFFFFF"/>
                  </a:solidFill>
                  <a:latin typeface="Arial"/>
                </a:rPr>
                <a:t>E</a:t>
              </a:r>
              <a:r>
                <a:rPr altLang="en-IN" b="1" sz="1800" lang="en-US">
                  <a:solidFill>
                    <a:srgbClr val="FFFFFF"/>
                  </a:solidFill>
                  <a:latin typeface="Arial"/>
                </a:rPr>
                <a:t> </a:t>
              </a:r>
              <a:r>
                <a:rPr altLang="en-IN" b="1" sz="1800" lang="en-US">
                  <a:solidFill>
                    <a:srgbClr val="FFFFFF"/>
                  </a:solidFill>
                  <a:latin typeface="Arial"/>
                </a:rPr>
                <a:t>C</a:t>
              </a:r>
              <a:r>
                <a:rPr altLang="en-IN" b="1" sz="1800" lang="en-US">
                  <a:solidFill>
                    <a:srgbClr val="FFFFFF"/>
                  </a:solidFill>
                  <a:latin typeface="Arial"/>
                </a:rPr>
                <a:t>H</a:t>
              </a:r>
              <a:r>
                <a:rPr altLang="en-IN" b="1" sz="1800" lang="en-US">
                  <a:solidFill>
                    <a:srgbClr val="FFFFFF"/>
                  </a:solidFill>
                  <a:latin typeface="Arial"/>
                </a:rPr>
                <a:t>A</a:t>
              </a:r>
              <a:r>
                <a:rPr altLang="en-IN" b="1" sz="1800" lang="en-US">
                  <a:solidFill>
                    <a:srgbClr val="FFFFFF"/>
                  </a:solidFill>
                  <a:latin typeface="Arial"/>
                </a:rPr>
                <a:t>RT </a:t>
              </a:r>
              <a:endParaRPr b="1" sz="1800">
                <a:solidFill>
                  <a:srgbClr val="FFFFFF"/>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705" name="Title 1"/>
          <p:cNvSpPr>
            <a:spLocks noGrp="1"/>
          </p:cNvSpPr>
          <p:nvPr/>
        </p:nvSpPr>
        <p:spPr>
          <a:xfrm>
            <a:off x="692599" y="763723"/>
            <a:ext cx="6853330" cy="4572000"/>
          </a:xfrm>
          <a:prstGeom prst="rect"/>
        </p:spPr>
        <p:txBody>
          <a:bodyPr bIns="0" lIns="0" rIns="0" tIns="0" wrap="square">
            <a:spAutoFit/>
          </a:bodyPr>
          <a:lstStyle>
            <a:lvl1pPr>
              <a:defRPr b="1" sz="4800" i="0">
                <a:solidFill>
                  <a:srgbClr val="000000"/>
                </a:solidFill>
                <a:latin typeface="Trebuchet MS"/>
                <a:cs typeface="Trebuchet MS"/>
              </a:defRPr>
            </a:lvl1pPr>
          </a:lstStyle>
          <a:p>
            <a:r>
              <a:rPr b="1" dirty="0" sz="1800" lang="en-US">
                <a:latin typeface="Times New Roman" panose="02020603050405020304" pitchFamily="18" charset="0"/>
                <a:cs typeface="Times New Roman" panose="02020603050405020304" pitchFamily="18" charset="0"/>
              </a:rPr>
              <a:t>  </a:t>
            </a:r>
            <a:br>
              <a:rPr b="1" dirty="0" sz="1800" lang="en-US">
                <a:latin typeface="Times New Roman" panose="02020603050405020304" pitchFamily="18" charset="0"/>
                <a:cs typeface="Times New Roman" panose="02020603050405020304" pitchFamily="18" charset="0"/>
              </a:rPr>
            </a:br>
            <a:r>
              <a:rPr b="1" dirty="0" sz="1800" lang="en-US">
                <a:latin typeface="Times New Roman" panose="02020603050405020304" pitchFamily="18" charset="0"/>
                <a:cs typeface="Times New Roman" panose="02020603050405020304" pitchFamily="18" charset="0"/>
              </a:rPr>
              <a:t>         Performance analysis is a crucial process for organizations striving to optimize their operations improve efficiency and achieve strategic goals. The insights gained from performance analysis enable informed decision-making allowing leaders to allocate resources effectively refine processes, and set realistic, data-driven objectives</a:t>
            </a:r>
            <a:br>
              <a:rPr b="1" dirty="0" sz="1800" lang="en-US">
                <a:latin typeface="Times New Roman" panose="02020603050405020304" pitchFamily="18" charset="0"/>
                <a:cs typeface="Times New Roman" panose="02020603050405020304" pitchFamily="18" charset="0"/>
              </a:rPr>
            </a:br>
            <a:r>
              <a:rPr b="1" dirty="0" sz="1800" lang="en-US">
                <a:latin typeface="Times New Roman" panose="02020603050405020304" pitchFamily="18" charset="0"/>
                <a:cs typeface="Times New Roman" panose="02020603050405020304" pitchFamily="18" charset="0"/>
              </a:rPr>
              <a:t>Performance analysis is not just about assessing past and present performance; it’s about building a foundation for future success. By continuously monitoring and analyzing performance, organization can ensure they are on the right path toward sustained improvement and long term achievement. </a:t>
            </a:r>
            <a:br>
              <a:rPr b="1" dirty="0" sz="3600" lang="en-US">
                <a:latin typeface="Times New Roman" panose="02020603050405020304" pitchFamily="18" charset="0"/>
                <a:cs typeface="Times New Roman" panose="02020603050405020304" pitchFamily="18" charset="0"/>
              </a:rPr>
            </a:br>
            <a:endParaRPr b="1" dirty="0" lang="en-IN">
              <a:latin typeface="Times New Roman" panose="02020603050405020304" pitchFamily="18" charset="0"/>
              <a:cs typeface="Times New Roman" panose="02020603050405020304" pitchFamily="18" charset="0"/>
            </a:endParaRPr>
          </a:p>
        </p:txBody>
      </p:sp>
      <p:grpSp>
        <p:nvGrpSpPr>
          <p:cNvPr id="82" name=""/>
          <p:cNvGrpSpPr/>
          <p:nvPr/>
        </p:nvGrpSpPr>
        <p:grpSpPr>
          <a:xfrm rot="0">
            <a:off x="692599" y="362543"/>
            <a:ext cx="2456412" cy="513757"/>
            <a:chOff x="0" y="0"/>
            <a:chExt cx="2428125" cy="507152"/>
          </a:xfrm>
        </p:grpSpPr>
        <p:sp>
          <p:nvSpPr>
            <p:cNvPr id="1048706"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7"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708" name="文本框 61"/>
            <p:cNvSpPr txBox="1"/>
            <p:nvPr/>
          </p:nvSpPr>
          <p:spPr>
            <a:xfrm rot="0">
              <a:off x="145418" y="67206"/>
              <a:ext cx="2159378" cy="391147"/>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C</a:t>
              </a:r>
              <a:r>
                <a:rPr altLang="en-IN" b="1" sz="1800" lang="en-US">
                  <a:solidFill>
                    <a:srgbClr val="FFFFFF"/>
                  </a:solidFill>
                  <a:latin typeface="Arial"/>
                </a:rPr>
                <a:t>O</a:t>
              </a:r>
              <a:r>
                <a:rPr altLang="en-IN" b="1" sz="1800" lang="en-US">
                  <a:solidFill>
                    <a:srgbClr val="FFFFFF"/>
                  </a:solidFill>
                  <a:latin typeface="Arial"/>
                </a:rPr>
                <a:t>N</a:t>
              </a:r>
              <a:r>
                <a:rPr altLang="en-IN" b="1" sz="1800" lang="en-US">
                  <a:solidFill>
                    <a:srgbClr val="FFFFFF"/>
                  </a:solidFill>
                  <a:latin typeface="Arial"/>
                </a:rPr>
                <a:t>C</a:t>
              </a:r>
              <a:r>
                <a:rPr altLang="en-IN" b="1" sz="1800" lang="en-US">
                  <a:solidFill>
                    <a:srgbClr val="FFFFFF"/>
                  </a:solidFill>
                  <a:latin typeface="Arial"/>
                </a:rPr>
                <a:t>LUSION </a:t>
              </a:r>
              <a:endParaRPr b="1" sz="1800">
                <a:solidFill>
                  <a:srgbClr val="FFFFFF"/>
                </a:solidFill>
              </a:endParaRPr>
            </a:p>
          </p:txBody>
        </p:sp>
      </p:grpSp>
      <p:pic>
        <p:nvPicPr>
          <p:cNvPr id="2097165" name=""/>
          <p:cNvPicPr>
            <a:picLocks/>
          </p:cNvPicPr>
          <p:nvPr/>
        </p:nvPicPr>
        <p:blipFill>
          <a:blip xmlns:r="http://schemas.openxmlformats.org/officeDocument/2006/relationships" r:embed="rId1"/>
          <a:stretch>
            <a:fillRect/>
          </a:stretch>
        </p:blipFill>
        <p:spPr>
          <a:xfrm rot="0">
            <a:off x="6803539" y="1342534"/>
            <a:ext cx="2340461" cy="3510600"/>
          </a:xfrm>
          <a:prstGeom prst="rec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1" showMasterSp="1">
  <p:cSld>
    <p:spTree>
      <p:nvGrpSpPr>
        <p:cNvPr id="83" name=""/>
        <p:cNvGrpSpPr/>
        <p:nvPr/>
      </p:nvGrpSpPr>
      <p:grpSpPr>
        <a:xfrm rot="0">
          <a:off x="0" y="0"/>
          <a:ext cx="0" cy="0"/>
          <a:chOff x="0" y="0"/>
          <a:chExt cx="0" cy="0"/>
        </a:xfrm>
      </p:grpSpPr>
      <p:sp>
        <p:nvSpPr>
          <p:cNvPr id="1048709" name="矩形 8"/>
          <p:cNvSpPr/>
          <p:nvPr/>
        </p:nvSpPr>
        <p:spPr>
          <a:xfrm rot="0" flipH="1">
            <a:off x="7629525" y="0"/>
            <a:ext cx="576262" cy="233521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710" name="矩形 3"/>
          <p:cNvSpPr/>
          <p:nvPr/>
        </p:nvSpPr>
        <p:spPr>
          <a:xfrm rot="0">
            <a:off x="857250" y="2335212"/>
            <a:ext cx="900112" cy="2808287"/>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84" name=""/>
          <p:cNvGrpSpPr/>
          <p:nvPr/>
        </p:nvGrpSpPr>
        <p:grpSpPr>
          <a:xfrm rot="0">
            <a:off x="857250" y="1431925"/>
            <a:ext cx="8286750" cy="901700"/>
            <a:chOff x="0" y="0"/>
            <a:chExt cx="8286663" cy="902064"/>
          </a:xfrm>
        </p:grpSpPr>
        <p:grpSp>
          <p:nvGrpSpPr>
            <p:cNvPr id="85" name=""/>
            <p:cNvGrpSpPr/>
            <p:nvPr/>
          </p:nvGrpSpPr>
          <p:grpSpPr>
            <a:xfrm rot="0">
              <a:off x="0" y="0"/>
              <a:ext cx="8286663" cy="902064"/>
              <a:chOff x="0" y="0"/>
              <a:chExt cx="8286663" cy="902064"/>
            </a:xfrm>
          </p:grpSpPr>
          <p:sp>
            <p:nvSpPr>
              <p:cNvPr id="1048711" name="矩形 4"/>
              <p:cNvSpPr/>
              <p:nvPr/>
            </p:nvSpPr>
            <p:spPr>
              <a:xfrm rot="0">
                <a:off x="900001" y="2064"/>
                <a:ext cx="7386662" cy="90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712" name="直角三角形 5"/>
              <p:cNvSpPr/>
              <p:nvPr/>
            </p:nvSpPr>
            <p:spPr>
              <a:xfrm rot="16200000">
                <a:off x="0" y="0"/>
                <a:ext cx="900000" cy="90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713" name="矩形 6"/>
            <p:cNvSpPr/>
            <p:nvPr/>
          </p:nvSpPr>
          <p:spPr>
            <a:xfrm rot="0">
              <a:off x="1056721" y="156583"/>
              <a:ext cx="2463695" cy="637798"/>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zh-CN" b="1" sz="3200" lang="en-US">
                  <a:solidFill>
                    <a:schemeClr val="lt1"/>
                  </a:solidFill>
                  <a:latin typeface="微软雅黑" pitchFamily="34" charset="-122"/>
                  <a:ea typeface="微软雅黑" pitchFamily="34" charset="-122"/>
                </a:rPr>
                <a:t>THANK YOU</a:t>
              </a:r>
            </a:p>
          </p:txBody>
        </p:sp>
      </p:grpSp>
      <p:grpSp>
        <p:nvGrpSpPr>
          <p:cNvPr id="86" name=""/>
          <p:cNvGrpSpPr/>
          <p:nvPr/>
        </p:nvGrpSpPr>
        <p:grpSpPr>
          <a:xfrm rot="0">
            <a:off x="0" y="2328862"/>
            <a:ext cx="8205787" cy="577850"/>
            <a:chOff x="0" y="0"/>
            <a:chExt cx="8205524" cy="578062"/>
          </a:xfrm>
        </p:grpSpPr>
        <p:grpSp>
          <p:nvGrpSpPr>
            <p:cNvPr id="87" name=""/>
            <p:cNvGrpSpPr/>
            <p:nvPr/>
          </p:nvGrpSpPr>
          <p:grpSpPr>
            <a:xfrm rot="0">
              <a:off x="0" y="0"/>
              <a:ext cx="8205524" cy="578062"/>
              <a:chOff x="0" y="0"/>
              <a:chExt cx="8205524" cy="578062"/>
            </a:xfrm>
          </p:grpSpPr>
          <p:sp>
            <p:nvSpPr>
              <p:cNvPr id="1048714" name="直角三角形 7"/>
              <p:cNvSpPr/>
              <p:nvPr/>
            </p:nvSpPr>
            <p:spPr>
              <a:xfrm rot="10800000" flipH="1">
                <a:off x="7629524" y="2062"/>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715" name="矩形 9"/>
              <p:cNvSpPr/>
              <p:nvPr/>
            </p:nvSpPr>
            <p:spPr>
              <a:xfrm rot="0" flipH="1">
                <a:off x="0" y="0"/>
                <a:ext cx="7629523"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716" name="矩形 10"/>
            <p:cNvSpPr/>
            <p:nvPr/>
          </p:nvSpPr>
          <p:spPr>
            <a:xfrm rot="0">
              <a:off x="1914057" y="115366"/>
              <a:ext cx="182875" cy="307454"/>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grpSp>
    </p:spTree>
  </p:cSld>
  <p:clrMapOvr>
    <a:masterClrMapping/>
  </p:clrMapOvr>
  <p:transition spd="slow" advClick="1">
    <p:push dir="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592" name="TextBox 13"/>
          <p:cNvSpPr txBox="1"/>
          <p:nvPr/>
        </p:nvSpPr>
        <p:spPr>
          <a:xfrm>
            <a:off x="1572065" y="1339225"/>
            <a:ext cx="7350246" cy="37490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b="1" dirty="0" sz="2400" lang="en-US">
                <a:latin typeface="Arial"/>
              </a:rPr>
              <a:t>STUDENT NAME</a:t>
            </a:r>
            <a:r>
              <a:rPr altLang="en-IN" b="1" dirty="0" sz="2400" lang="en-US">
                <a:latin typeface="Arial"/>
              </a:rPr>
              <a:t>.</a:t>
            </a:r>
            <a:r>
              <a:rPr altLang="en-IN" b="1" dirty="0" sz="2400" lang="en-US">
                <a:latin typeface="Arial"/>
              </a:rPr>
              <a:t>:</a:t>
            </a:r>
            <a:r>
              <a:rPr altLang="en-IN" b="1" dirty="0" sz="2400" lang="en-US">
                <a:latin typeface="Arial"/>
              </a:rPr>
              <a:t>N</a:t>
            </a:r>
            <a:r>
              <a:rPr altLang="en-IN" b="1" dirty="0" sz="2400" lang="en-US">
                <a:latin typeface="Arial"/>
              </a:rPr>
              <a:t>.</a:t>
            </a:r>
            <a:r>
              <a:rPr altLang="en-IN" b="1" dirty="0" sz="2400" lang="en-US">
                <a:latin typeface="Arial"/>
              </a:rPr>
              <a:t>V</a:t>
            </a:r>
            <a:r>
              <a:rPr altLang="en-IN" b="1" dirty="0" sz="2400" lang="en-US">
                <a:latin typeface="Arial"/>
              </a:rPr>
              <a:t>E</a:t>
            </a:r>
            <a:r>
              <a:rPr altLang="en-IN" b="1" dirty="0" sz="2400" lang="en-US">
                <a:latin typeface="Arial"/>
              </a:rPr>
              <a:t>N</a:t>
            </a:r>
            <a:r>
              <a:rPr altLang="en-IN" b="1" dirty="0" sz="2400" lang="en-US">
                <a:latin typeface="Arial"/>
              </a:rPr>
              <a:t>K</a:t>
            </a:r>
            <a:r>
              <a:rPr altLang="en-IN" b="1" dirty="0" sz="2400" lang="en-US">
                <a:latin typeface="Arial"/>
              </a:rPr>
              <a:t>A</a:t>
            </a:r>
            <a:r>
              <a:rPr altLang="en-IN" b="1" dirty="0" sz="2400" lang="en-US">
                <a:latin typeface="Arial"/>
              </a:rPr>
              <a:t>T</a:t>
            </a:r>
            <a:r>
              <a:rPr altLang="en-IN" b="1" dirty="0" sz="2400" lang="en-US">
                <a:latin typeface="Arial"/>
              </a:rPr>
              <a:t> </a:t>
            </a:r>
            <a:r>
              <a:rPr altLang="en-IN" b="1" dirty="0" sz="2400" lang="en-US">
                <a:latin typeface="Arial"/>
              </a:rPr>
              <a:t>P</a:t>
            </a:r>
            <a:r>
              <a:rPr altLang="en-IN" b="1" dirty="0" sz="2400" lang="en-US">
                <a:latin typeface="Arial"/>
              </a:rPr>
              <a:t>R</a:t>
            </a:r>
            <a:r>
              <a:rPr altLang="en-IN" b="1" dirty="0" sz="2400" lang="en-US">
                <a:latin typeface="Arial"/>
              </a:rPr>
              <a:t>A</a:t>
            </a:r>
            <a:r>
              <a:rPr altLang="en-IN" b="1" dirty="0" sz="2400" lang="en-US">
                <a:latin typeface="Arial"/>
              </a:rPr>
              <a:t>B</a:t>
            </a:r>
            <a:r>
              <a:rPr altLang="en-IN" b="1" dirty="0" sz="2400" lang="en-US">
                <a:latin typeface="Arial"/>
              </a:rPr>
              <a:t>H</a:t>
            </a:r>
            <a:r>
              <a:rPr altLang="en-IN" b="1" dirty="0" sz="2400" lang="en-US">
                <a:latin typeface="Arial"/>
              </a:rPr>
              <a:t>U</a:t>
            </a:r>
            <a:endParaRPr altLang="en-US" b="1" sz="2000" lang="zh-CN"/>
          </a:p>
          <a:p>
            <a:r>
              <a:rPr b="1" dirty="0" sz="2400" lang="en-US">
                <a:latin typeface="Arial"/>
              </a:rPr>
              <a:t>REGISTER NO      : 122204</a:t>
            </a:r>
            <a:r>
              <a:rPr altLang="en-IN" b="1" dirty="0" sz="2400" lang="en-US">
                <a:latin typeface="Arial"/>
              </a:rPr>
              <a:t>2</a:t>
            </a:r>
            <a:r>
              <a:rPr altLang="en-IN" b="1" dirty="0" sz="2400" lang="en-US">
                <a:latin typeface="Arial"/>
              </a:rPr>
              <a:t>4</a:t>
            </a:r>
            <a:r>
              <a:rPr altLang="en-IN" b="1" dirty="0" sz="2400" lang="en-US">
                <a:latin typeface="Arial"/>
              </a:rPr>
              <a:t>9</a:t>
            </a:r>
            <a:r>
              <a:rPr b="1" dirty="0" sz="2400" lang="en-US">
                <a:latin typeface="Arial"/>
              </a:rPr>
              <a:t>/</a:t>
            </a:r>
            <a:r>
              <a:rPr altLang="en-IN" b="1" dirty="0" sz="2400" lang="en-US">
                <a:latin typeface="Arial"/>
              </a:rPr>
              <a:t>asunm16831222042</a:t>
            </a:r>
            <a:r>
              <a:rPr altLang="en-IN" b="1" dirty="0" sz="2400" lang="en-US">
                <a:latin typeface="Arial"/>
              </a:rPr>
              <a:t>4</a:t>
            </a:r>
            <a:r>
              <a:rPr altLang="en-IN" b="1" dirty="0" sz="2400" lang="en-US">
                <a:latin typeface="Arial"/>
              </a:rPr>
              <a:t>9</a:t>
            </a:r>
            <a:endParaRPr altLang="en-US" b="1" sz="2000" lang="zh-CN"/>
          </a:p>
          <a:p>
            <a:r>
              <a:rPr b="1" dirty="0" sz="2400" lang="en-US">
                <a:latin typeface="Arial"/>
              </a:rPr>
              <a:t>DEPARTMENT     </a:t>
            </a:r>
            <a:r>
              <a:rPr altLang="en-IN" b="1" dirty="0" sz="2400" lang="en-US">
                <a:latin typeface="Arial"/>
              </a:rPr>
              <a:t> </a:t>
            </a:r>
            <a:r>
              <a:rPr altLang="en-IN" b="1" dirty="0" sz="2400" lang="en-US">
                <a:latin typeface="Arial"/>
              </a:rPr>
              <a:t>:</a:t>
            </a:r>
            <a:r>
              <a:rPr altLang="en-IN" b="1" dirty="0" sz="2400" lang="en-US">
                <a:latin typeface="Arial"/>
              </a:rPr>
              <a:t> </a:t>
            </a:r>
            <a:r>
              <a:rPr altLang="en-IN" b="1" dirty="0" sz="2400" lang="en-US">
                <a:latin typeface="Arial"/>
              </a:rPr>
              <a:t>B</a:t>
            </a:r>
            <a:r>
              <a:rPr altLang="en-IN" b="1" dirty="0" sz="2400" lang="en-US">
                <a:latin typeface="Arial"/>
              </a:rPr>
              <a:t>.</a:t>
            </a:r>
            <a:r>
              <a:rPr b="1" dirty="0" sz="2400" lang="en-US">
                <a:latin typeface="Arial"/>
              </a:rPr>
              <a:t>COM ( CORPORATE SECRETARYSHIP)</a:t>
            </a:r>
            <a:endParaRPr altLang="en-US" b="1" sz="2000" lang="zh-CN"/>
          </a:p>
          <a:p>
            <a:r>
              <a:rPr b="1" dirty="0" sz="2400" lang="en-US">
                <a:latin typeface="Arial"/>
              </a:rPr>
              <a:t>COLLEGE            </a:t>
            </a:r>
            <a:r>
              <a:rPr altLang="en-IN" b="1" dirty="0" sz="2400" lang="en-US">
                <a:latin typeface="Arial"/>
              </a:rPr>
              <a:t>:</a:t>
            </a:r>
            <a:r>
              <a:rPr altLang="en-IN" b="1" dirty="0" sz="2400" lang="en-US">
                <a:latin typeface="Arial"/>
              </a:rPr>
              <a:t> </a:t>
            </a:r>
            <a:r>
              <a:rPr altLang="en-IN" b="1" dirty="0" sz="2400" lang="en-US">
                <a:latin typeface="Arial"/>
              </a:rPr>
              <a:t>G</a:t>
            </a:r>
            <a:r>
              <a:rPr b="1" dirty="0" sz="2400" lang="en-US">
                <a:latin typeface="Arial"/>
              </a:rPr>
              <a:t>OVT ARTS AND SCIENCE COLLEGE RK NAGAR </a:t>
            </a:r>
            <a:endParaRPr altLang="en-US" b="1" sz="2000" lang="zh-CN"/>
          </a:p>
          <a:p>
            <a:r>
              <a:rPr b="1" dirty="0" sz="2400" lang="en-US">
                <a:latin typeface="Arial"/>
              </a:rPr>
              <a:t>                        </a:t>
            </a:r>
            <a:r>
              <a:rPr b="1" dirty="0" sz="2400" lang="en-US">
                <a:latin typeface="Arial"/>
              </a:rPr>
              <a:t> CHENNAI - 81</a:t>
            </a:r>
            <a:endParaRPr b="1" dirty="0" sz="2000" lang="en-IN"/>
          </a:p>
          <a:p>
            <a:r>
              <a:rPr altLang="en-IN" b="1" dirty="0" sz="2400" lang="en-US">
                <a:latin typeface="Arial"/>
              </a:rPr>
              <a:t>C</a:t>
            </a:r>
            <a:r>
              <a:rPr altLang="en-IN" b="1" dirty="0" sz="2400" lang="en-US">
                <a:latin typeface="Arial"/>
              </a:rPr>
              <a:t>O</a:t>
            </a:r>
            <a:r>
              <a:rPr altLang="en-IN" b="1" dirty="0" sz="2400" lang="en-US">
                <a:latin typeface="Arial"/>
              </a:rPr>
              <a:t>L</a:t>
            </a:r>
            <a:r>
              <a:rPr altLang="en-IN" b="1" dirty="0" sz="2400" lang="en-US">
                <a:latin typeface="Arial"/>
              </a:rPr>
              <a:t>LEGE </a:t>
            </a:r>
            <a:r>
              <a:rPr altLang="en-IN" b="1" dirty="0" sz="2400" lang="en-US">
                <a:latin typeface="Arial"/>
              </a:rPr>
              <a:t>C</a:t>
            </a:r>
            <a:r>
              <a:rPr altLang="en-IN" b="1" dirty="0" sz="2400" lang="en-US">
                <a:latin typeface="Arial"/>
              </a:rPr>
              <a:t>O</a:t>
            </a:r>
            <a:r>
              <a:rPr altLang="en-IN" b="1" dirty="0" sz="2400" lang="en-US">
                <a:latin typeface="Arial"/>
              </a:rPr>
              <a:t>D</a:t>
            </a:r>
            <a:r>
              <a:rPr altLang="en-IN" b="1" dirty="0" sz="2400" lang="en-US">
                <a:latin typeface="Arial"/>
              </a:rPr>
              <a:t>E</a:t>
            </a:r>
            <a:r>
              <a:rPr altLang="en-IN" b="1" dirty="0" sz="2400" lang="en-US">
                <a:latin typeface="Arial"/>
              </a:rPr>
              <a:t>. </a:t>
            </a:r>
            <a:r>
              <a:rPr altLang="en-IN" b="1" dirty="0" sz="2400" lang="en-US">
                <a:latin typeface="Arial"/>
              </a:rPr>
              <a:t> </a:t>
            </a:r>
            <a:r>
              <a:rPr altLang="en-IN" b="1" dirty="0" sz="2400" lang="en-US">
                <a:latin typeface="Arial"/>
              </a:rPr>
              <a:t> </a:t>
            </a:r>
            <a:r>
              <a:rPr altLang="en-IN" b="1" dirty="0" sz="2400" lang="en-US">
                <a:latin typeface="Arial"/>
              </a:rPr>
              <a:t> </a:t>
            </a:r>
            <a:r>
              <a:rPr altLang="en-IN" b="1" dirty="0" sz="2400" lang="en-US">
                <a:latin typeface="Arial"/>
              </a:rPr>
              <a:t>:</a:t>
            </a:r>
            <a:r>
              <a:rPr altLang="en-IN" b="1" dirty="0" sz="2400" lang="en-US">
                <a:latin typeface="Arial"/>
              </a:rPr>
              <a:t> </a:t>
            </a:r>
            <a:r>
              <a:rPr altLang="en-IN" b="1" dirty="0" sz="2400" lang="en-US">
                <a:latin typeface="Arial"/>
              </a:rPr>
              <a:t>1</a:t>
            </a:r>
            <a:r>
              <a:rPr altLang="en-IN" b="1" dirty="0" sz="2400" lang="en-US">
                <a:latin typeface="Arial"/>
              </a:rPr>
              <a:t>6</a:t>
            </a:r>
            <a:r>
              <a:rPr altLang="en-IN" b="1" dirty="0" sz="2400" lang="en-US">
                <a:latin typeface="Arial"/>
              </a:rPr>
              <a:t>8</a:t>
            </a:r>
            <a:r>
              <a:rPr altLang="en-IN" b="1" dirty="0" sz="2400" lang="en-US">
                <a:latin typeface="Arial"/>
              </a:rPr>
              <a:t>3</a:t>
            </a:r>
            <a:endParaRPr b="1" dirty="0" sz="2000" lang="en-IN"/>
          </a:p>
          <a:p>
            <a:endParaRPr b="1" dirty="0" sz="2400" lang="en-IN"/>
          </a:p>
        </p:txBody>
      </p:sp>
      <p:pic>
        <p:nvPicPr>
          <p:cNvPr id="2097152" name=""/>
          <p:cNvPicPr>
            <a:picLocks/>
          </p:cNvPicPr>
          <p:nvPr/>
        </p:nvPicPr>
        <p:blipFill>
          <a:blip xmlns:r="http://schemas.openxmlformats.org/officeDocument/2006/relationships" r:embed="rId1"/>
          <a:stretch>
            <a:fillRect/>
          </a:stretch>
        </p:blipFill>
        <p:spPr>
          <a:xfrm rot="1994128">
            <a:off x="152694" y="-229812"/>
            <a:ext cx="2462068" cy="2475672"/>
          </a:xfrm>
          <a:prstGeom prst="rect"/>
        </p:spPr>
      </p:pic>
      <p:pic>
        <p:nvPicPr>
          <p:cNvPr id="2097153" name=""/>
          <p:cNvPicPr>
            <a:picLocks/>
          </p:cNvPicPr>
          <p:nvPr/>
        </p:nvPicPr>
        <p:blipFill>
          <a:blip xmlns:r="http://schemas.openxmlformats.org/officeDocument/2006/relationships" r:embed="rId2"/>
          <a:stretch>
            <a:fillRect/>
          </a:stretch>
        </p:blipFill>
        <p:spPr>
          <a:xfrm rot="12829014">
            <a:off x="5520335" y="2730287"/>
            <a:ext cx="2866325" cy="2866250"/>
          </a:xfrm>
          <a:prstGeom prst="rect"/>
        </p:spPr>
      </p:pic>
      <p:pic>
        <p:nvPicPr>
          <p:cNvPr id="2097154" name=""/>
          <p:cNvPicPr>
            <a:picLocks/>
          </p:cNvPicPr>
          <p:nvPr/>
        </p:nvPicPr>
        <p:blipFill>
          <a:blip xmlns:r="http://schemas.openxmlformats.org/officeDocument/2006/relationships" r:embed="rId3"/>
          <a:stretch>
            <a:fillRect/>
          </a:stretch>
        </p:blipFill>
        <p:spPr>
          <a:xfrm rot="0">
            <a:off x="3751121" y="163652"/>
            <a:ext cx="1175605" cy="1175572"/>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1" showMasterSp="1">
  <p:cSld>
    <p:spTree>
      <p:nvGrpSpPr>
        <p:cNvPr id="40" name=""/>
        <p:cNvGrpSpPr/>
        <p:nvPr/>
      </p:nvGrpSpPr>
      <p:grpSpPr>
        <a:xfrm rot="0">
          <a:off x="0" y="0"/>
          <a:ext cx="0" cy="0"/>
          <a:chOff x="0" y="0"/>
          <a:chExt cx="0" cy="0"/>
        </a:xfrm>
      </p:grpSpPr>
      <p:sp>
        <p:nvSpPr>
          <p:cNvPr id="1048593" name="矩形 7"/>
          <p:cNvSpPr/>
          <p:nvPr/>
        </p:nvSpPr>
        <p:spPr>
          <a:xfrm rot="0" flipH="1">
            <a:off x="593725" y="596900"/>
            <a:ext cx="360362" cy="45466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4" name="矩形 8"/>
          <p:cNvSpPr/>
          <p:nvPr/>
        </p:nvSpPr>
        <p:spPr>
          <a:xfrm rot="0" flipV="1">
            <a:off x="3267075" y="0"/>
            <a:ext cx="539750" cy="5969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41" name=""/>
          <p:cNvGrpSpPr/>
          <p:nvPr/>
        </p:nvGrpSpPr>
        <p:grpSpPr>
          <a:xfrm rot="0">
            <a:off x="593725" y="238125"/>
            <a:ext cx="8550275" cy="361950"/>
            <a:chOff x="0" y="0"/>
            <a:chExt cx="8550524" cy="362139"/>
          </a:xfrm>
        </p:grpSpPr>
        <p:sp>
          <p:nvSpPr>
            <p:cNvPr id="1048595" name="直角三角形 5"/>
            <p:cNvSpPr/>
            <p:nvPr/>
          </p:nvSpPr>
          <p:spPr>
            <a:xfrm rot="5400000" flipH="1" flipV="1">
              <a:off x="0" y="0"/>
              <a:ext cx="360000" cy="36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6" name="矩形 6"/>
            <p:cNvSpPr/>
            <p:nvPr/>
          </p:nvSpPr>
          <p:spPr>
            <a:xfrm rot="0" flipH="1">
              <a:off x="359999" y="714"/>
              <a:ext cx="8190525" cy="361425"/>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42" name=""/>
          <p:cNvGrpSpPr/>
          <p:nvPr/>
        </p:nvGrpSpPr>
        <p:grpSpPr>
          <a:xfrm rot="0">
            <a:off x="0" y="600075"/>
            <a:ext cx="3806825" cy="539750"/>
            <a:chOff x="0" y="0"/>
            <a:chExt cx="3807075" cy="540000"/>
          </a:xfrm>
        </p:grpSpPr>
        <p:grpSp>
          <p:nvGrpSpPr>
            <p:cNvPr id="43" name=""/>
            <p:cNvGrpSpPr/>
            <p:nvPr/>
          </p:nvGrpSpPr>
          <p:grpSpPr>
            <a:xfrm rot="0">
              <a:off x="0" y="0"/>
              <a:ext cx="3807075" cy="540000"/>
              <a:chOff x="0" y="0"/>
              <a:chExt cx="3807075" cy="540000"/>
            </a:xfrm>
          </p:grpSpPr>
          <p:sp>
            <p:nvSpPr>
              <p:cNvPr id="1048597" name="矩形 2"/>
              <p:cNvSpPr/>
              <p:nvPr/>
            </p:nvSpPr>
            <p:spPr>
              <a:xfrm rot="0" flipV="1">
                <a:off x="0" y="0"/>
                <a:ext cx="3267075" cy="54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lang="zh-CN">
                  <a:solidFill>
                    <a:srgbClr val="FFFFFF"/>
                  </a:solidFill>
                  <a:ea typeface="微软雅黑" pitchFamily="34" charset="-122"/>
                </a:endParaRPr>
              </a:p>
            </p:txBody>
          </p:sp>
          <p:sp>
            <p:nvSpPr>
              <p:cNvPr id="1048598" name="直角三角形 3"/>
              <p:cNvSpPr/>
              <p:nvPr/>
            </p:nvSpPr>
            <p:spPr>
              <a:xfrm rot="0" flipV="1">
                <a:off x="3267075" y="0"/>
                <a:ext cx="540000" cy="54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lang="zh-CN">
                  <a:solidFill>
                    <a:srgbClr val="FFFFFF"/>
                  </a:solidFill>
                  <a:ea typeface="微软雅黑" pitchFamily="34" charset="-122"/>
                </a:endParaRPr>
              </a:p>
            </p:txBody>
          </p:sp>
        </p:grpSp>
        <p:sp>
          <p:nvSpPr>
            <p:cNvPr id="1048599" name="矩形 9"/>
            <p:cNvSpPr/>
            <p:nvPr/>
          </p:nvSpPr>
          <p:spPr>
            <a:xfrm rot="0">
              <a:off x="773475" y="100723"/>
              <a:ext cx="182893" cy="307483"/>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b="1">
                <a:solidFill>
                  <a:srgbClr val="FFFFFF"/>
                </a:solidFill>
              </a:endParaRPr>
            </a:p>
          </p:txBody>
        </p:sp>
      </p:grpSp>
      <p:sp>
        <p:nvSpPr>
          <p:cNvPr id="1048600" name="object 17"/>
          <p:cNvSpPr txBox="1">
            <a:spLocks noGrp="1"/>
          </p:cNvSpPr>
          <p:nvPr/>
        </p:nvSpPr>
        <p:spPr>
          <a:xfrm>
            <a:off x="1943086" y="5957224"/>
            <a:ext cx="3727476" cy="715010"/>
          </a:xfrm>
          <a:prstGeom prst="rect"/>
          <a:noFill/>
          <a:ln>
            <a:noFill/>
            <a:prstDash val="solid"/>
          </a:ln>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endParaRPr dirty="0" sz="4250"/>
          </a:p>
        </p:txBody>
      </p:sp>
      <p:sp>
        <p:nvSpPr>
          <p:cNvPr id="1048601" name="object 17"/>
          <p:cNvSpPr txBox="1">
            <a:spLocks noGrp="1"/>
          </p:cNvSpPr>
          <p:nvPr/>
        </p:nvSpPr>
        <p:spPr>
          <a:xfrm>
            <a:off x="1136004" y="596899"/>
            <a:ext cx="3698088" cy="4102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dirty="0" sz="2400" spc="5">
                <a:solidFill>
                  <a:srgbClr val="FFFFFF"/>
                </a:solidFill>
              </a:rPr>
              <a:t>PROJECT</a:t>
            </a:r>
            <a:r>
              <a:rPr dirty="0" sz="2400" spc="-85">
                <a:solidFill>
                  <a:srgbClr val="FFFFFF"/>
                </a:solidFill>
              </a:rPr>
              <a:t> </a:t>
            </a:r>
            <a:r>
              <a:rPr dirty="0" sz="2400" spc="25">
                <a:solidFill>
                  <a:srgbClr val="FFFFFF"/>
                </a:solidFill>
              </a:rPr>
              <a:t>TITLE</a:t>
            </a:r>
            <a:endParaRPr dirty="0" sz="4250">
              <a:solidFill>
                <a:srgbClr val="FFFFFF"/>
              </a:solidFill>
            </a:endParaRPr>
          </a:p>
        </p:txBody>
      </p:sp>
      <p:sp>
        <p:nvSpPr>
          <p:cNvPr id="1048602" name="TextBox 22"/>
          <p:cNvSpPr txBox="1"/>
          <p:nvPr/>
        </p:nvSpPr>
        <p:spPr>
          <a:xfrm>
            <a:off x="1633429" y="1604008"/>
            <a:ext cx="8593228" cy="11582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b="1" dirty="0" sz="3200" lang="en-US">
                <a:solidFill>
                  <a:srgbClr val="000080"/>
                </a:solidFill>
                <a:latin typeface="Times New Roman" panose="02020603050405020304" pitchFamily="18" charset="0"/>
                <a:cs typeface="Times New Roman" panose="02020603050405020304" pitchFamily="18" charset="0"/>
              </a:rPr>
              <a:t>Employee Performance</a:t>
            </a:r>
            <a:endParaRPr b="1" dirty="0" sz="2800" lang="en-IN">
              <a:solidFill>
                <a:srgbClr val="000080"/>
              </a:solidFill>
              <a:latin typeface="Times New Roman" panose="02020603050405020304" pitchFamily="18" charset="0"/>
              <a:cs typeface="Times New Roman" panose="02020603050405020304" pitchFamily="18" charset="0"/>
            </a:endParaRPr>
          </a:p>
          <a:p>
            <a:pPr algn="l"/>
            <a:r>
              <a:rPr b="1" dirty="0" sz="3200" lang="en-US">
                <a:solidFill>
                  <a:srgbClr val="000080"/>
                </a:solidFill>
                <a:latin typeface="Times New Roman" panose="02020603050405020304" pitchFamily="18" charset="0"/>
                <a:cs typeface="Times New Roman" panose="02020603050405020304" pitchFamily="18" charset="0"/>
              </a:rPr>
              <a:t> Analysis using Excel</a:t>
            </a:r>
            <a:endParaRPr b="1" dirty="0" sz="2800" lang="en-IN">
              <a:solidFill>
                <a:srgbClr val="000080"/>
              </a:solidFill>
              <a:latin typeface="Times New Roman" panose="02020603050405020304" pitchFamily="18" charset="0"/>
              <a:cs typeface="Times New Roman" panose="02020603050405020304" pitchFamily="18" charset="0"/>
            </a:endParaRPr>
          </a:p>
        </p:txBody>
      </p:sp>
      <p:pic>
        <p:nvPicPr>
          <p:cNvPr id="2097155" name=""/>
          <p:cNvPicPr>
            <a:picLocks/>
          </p:cNvPicPr>
          <p:nvPr/>
        </p:nvPicPr>
        <p:blipFill>
          <a:blip xmlns:r="http://schemas.openxmlformats.org/officeDocument/2006/relationships" r:embed="rId1"/>
          <a:stretch>
            <a:fillRect/>
          </a:stretch>
        </p:blipFill>
        <p:spPr>
          <a:xfrm rot="0">
            <a:off x="4572000" y="1861559"/>
            <a:ext cx="4387833" cy="3187951"/>
          </a:xfrm>
          <a:prstGeom prst="rect"/>
        </p:spPr>
      </p:pic>
    </p:spTree>
  </p:cSld>
  <p:clrMapOvr>
    <a:masterClrMapping/>
  </p:clrMapOvr>
  <p:transition spd="slow" advClick="1">
    <p:push dir="l"/>
  </p:transition>
</p:sld>
</file>

<file path=ppt/slides/slide4.xml><?xml version="1.0" encoding="utf-8"?>
<p:sld xmlns:a="http://schemas.openxmlformats.org/drawingml/2006/main" xmlns:r="http://schemas.openxmlformats.org/officeDocument/2006/relationships" xmlns:p="http://schemas.openxmlformats.org/presentationml/2006/main" show="1" showMasterSp="1">
  <p:cSld>
    <p:spTree>
      <p:nvGrpSpPr>
        <p:cNvPr id="44" name=""/>
        <p:cNvGrpSpPr/>
        <p:nvPr/>
      </p:nvGrpSpPr>
      <p:grpSpPr>
        <a:xfrm rot="0">
          <a:off x="0" y="0"/>
          <a:ext cx="0" cy="0"/>
          <a:chOff x="0" y="0"/>
          <a:chExt cx="0" cy="0"/>
        </a:xfrm>
      </p:grpSpPr>
      <p:grpSp>
        <p:nvGrpSpPr>
          <p:cNvPr id="45" name=""/>
          <p:cNvGrpSpPr/>
          <p:nvPr/>
        </p:nvGrpSpPr>
        <p:grpSpPr>
          <a:xfrm rot="0">
            <a:off x="0" y="0"/>
            <a:ext cx="9144000" cy="711200"/>
            <a:chOff x="0" y="0"/>
            <a:chExt cx="9144001" cy="711548"/>
          </a:xfrm>
        </p:grpSpPr>
        <p:sp>
          <p:nvSpPr>
            <p:cNvPr id="1048603" name="矩形 178"/>
            <p:cNvSpPr/>
            <p:nvPr/>
          </p:nvSpPr>
          <p:spPr>
            <a:xfrm rot="0" flipH="1">
              <a:off x="0" y="133902"/>
              <a:ext cx="9144001" cy="144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46" name=""/>
            <p:cNvGrpSpPr/>
            <p:nvPr/>
          </p:nvGrpSpPr>
          <p:grpSpPr>
            <a:xfrm rot="0" flipV="1">
              <a:off x="2896975" y="0"/>
              <a:ext cx="3384000" cy="711548"/>
              <a:chOff x="0" y="0"/>
              <a:chExt cx="5770972" cy="1324512"/>
            </a:xfrm>
          </p:grpSpPr>
          <p:sp>
            <p:nvSpPr>
              <p:cNvPr id="1048604" name="矩形 175"/>
              <p:cNvSpPr/>
              <p:nvPr/>
            </p:nvSpPr>
            <p:spPr>
              <a:xfrm rot="0" flipV="1">
                <a:off x="736720" y="0"/>
                <a:ext cx="4297533" cy="804146"/>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5" name="直角三角形 176"/>
              <p:cNvSpPr/>
              <p:nvPr/>
            </p:nvSpPr>
            <p:spPr>
              <a:xfrm rot="0">
                <a:off x="5034252" y="0"/>
                <a:ext cx="736720" cy="804146"/>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6" name="矩形 177"/>
              <p:cNvSpPr/>
              <p:nvPr/>
            </p:nvSpPr>
            <p:spPr>
              <a:xfrm rot="0" flipV="1">
                <a:off x="5034252" y="1076858"/>
                <a:ext cx="736720" cy="24765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7" name="直角三角形 179"/>
              <p:cNvSpPr/>
              <p:nvPr/>
            </p:nvSpPr>
            <p:spPr>
              <a:xfrm rot="0" flipH="1">
                <a:off x="0" y="0"/>
                <a:ext cx="736720" cy="804146"/>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8" name="矩形 180"/>
              <p:cNvSpPr/>
              <p:nvPr/>
            </p:nvSpPr>
            <p:spPr>
              <a:xfrm rot="0" flipV="1">
                <a:off x="0" y="805744"/>
                <a:ext cx="736720" cy="518768"/>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sp>
        <p:nvSpPr>
          <p:cNvPr id="1048609" name="object 21"/>
          <p:cNvSpPr txBox="1">
            <a:spLocks noGrp="1"/>
          </p:cNvSpPr>
          <p:nvPr/>
        </p:nvSpPr>
        <p:spPr>
          <a:xfrm>
            <a:off x="3896190" y="260038"/>
            <a:ext cx="2168784" cy="470535"/>
          </a:xfrm>
          <a:prstGeom prst="rect"/>
          <a:noFill/>
        </p:spPr>
        <p:txBody>
          <a:bodyPr bIns="0" lIns="0" rIns="0" rtlCol="0" tIns="13335" vert="horz" wrap="square">
            <a:spAutoFit/>
          </a:bodyPr>
          <a:lstStyle>
            <a:lvl1pPr>
              <a:defRPr b="1" sz="4800" i="0">
                <a:solidFill>
                  <a:srgbClr val="000000"/>
                </a:solidFill>
                <a:latin typeface="Trebuchet MS"/>
                <a:cs typeface="Trebuchet MS"/>
              </a:defRPr>
            </a:lvl1pPr>
          </a:lstStyle>
          <a:p>
            <a:pPr marL="12700">
              <a:lnSpc>
                <a:spcPct val="100000"/>
              </a:lnSpc>
              <a:spcBef>
                <a:spcPts val="105"/>
              </a:spcBef>
            </a:pPr>
            <a:r>
              <a:rPr b="1" dirty="0" sz="2800" spc="25">
                <a:solidFill>
                  <a:srgbClr val="FFFFFF"/>
                </a:solidFill>
              </a:rPr>
              <a:t>A</a:t>
            </a:r>
            <a:r>
              <a:rPr b="1" dirty="0" sz="2800" spc="-5">
                <a:solidFill>
                  <a:srgbClr val="FFFFFF"/>
                </a:solidFill>
              </a:rPr>
              <a:t>G</a:t>
            </a:r>
            <a:r>
              <a:rPr b="1" dirty="0" sz="2800" spc="-35">
                <a:solidFill>
                  <a:srgbClr val="FFFFFF"/>
                </a:solidFill>
              </a:rPr>
              <a:t>E</a:t>
            </a:r>
            <a:r>
              <a:rPr b="1" dirty="0" sz="2800" spc="15">
                <a:solidFill>
                  <a:srgbClr val="FFFFFF"/>
                </a:solidFill>
              </a:rPr>
              <a:t>N</a:t>
            </a:r>
            <a:r>
              <a:rPr b="1" dirty="0" sz="2800">
                <a:solidFill>
                  <a:srgbClr val="FFFFFF"/>
                </a:solidFill>
              </a:rPr>
              <a:t>DA</a:t>
            </a:r>
            <a:endParaRPr b="1" dirty="0" sz="2800">
              <a:solidFill>
                <a:srgbClr val="FFFFFF"/>
              </a:solidFill>
            </a:endParaRPr>
          </a:p>
        </p:txBody>
      </p:sp>
      <p:sp>
        <p:nvSpPr>
          <p:cNvPr id="1048610" name="TextBox 22"/>
          <p:cNvSpPr txBox="1"/>
          <p:nvPr/>
        </p:nvSpPr>
        <p:spPr>
          <a:xfrm>
            <a:off x="2896974" y="480060"/>
            <a:ext cx="5029200" cy="47904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Problem Statement</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Project Overview</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End Users</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Our Solution and Proposition</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lang="en-US">
                <a:solidFill>
                  <a:srgbClr val="0D0D0D"/>
                </a:solidFill>
                <a:latin typeface="Times New Roman" panose="02020603050405020304" pitchFamily="18" charset="0"/>
                <a:cs typeface="Times New Roman" panose="02020603050405020304" pitchFamily="18" charset="0"/>
              </a:rPr>
              <a:t>Dataset Description</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Modelling Approach</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Results and </a:t>
            </a:r>
            <a:r>
              <a:rPr b="1" dirty="0" sz="2800" lang="en-US">
                <a:solidFill>
                  <a:srgbClr val="0D0D0D"/>
                </a:solidFill>
                <a:latin typeface="Times New Roman" panose="02020603050405020304" pitchFamily="18" charset="0"/>
                <a:cs typeface="Times New Roman" panose="02020603050405020304" pitchFamily="18" charset="0"/>
              </a:rPr>
              <a:t>Discussion</a:t>
            </a:r>
            <a:endParaRPr b="1" dirty="0" sz="28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800" i="0" lang="en-US">
                <a:solidFill>
                  <a:srgbClr val="0D0D0D"/>
                </a:solidFill>
                <a:effectLst/>
                <a:latin typeface="Times New Roman" panose="02020603050405020304" pitchFamily="18" charset="0"/>
                <a:cs typeface="Times New Roman" panose="02020603050405020304" pitchFamily="18" charset="0"/>
              </a:rPr>
              <a:t>Conclusion</a:t>
            </a:r>
            <a:endParaRPr b="1" dirty="0" sz="2800" i="0" lang="en-US">
              <a:solidFill>
                <a:srgbClr val="0D0D0D"/>
              </a:solidFill>
              <a:effectLst/>
              <a:latin typeface="Times New Roman" panose="02020603050405020304" pitchFamily="18" charset="0"/>
              <a:cs typeface="Times New Roman" panose="02020603050405020304" pitchFamily="18" charset="0"/>
            </a:endParaRPr>
          </a:p>
          <a:p>
            <a:endParaRPr b="1" dirty="0" sz="2800" lang="en-IN">
              <a:latin typeface="Times New Roman" panose="02020603050405020304" pitchFamily="18" charset="0"/>
              <a:cs typeface="Times New Roman" panose="02020603050405020304" pitchFamily="18" charset="0"/>
            </a:endParaRPr>
          </a:p>
        </p:txBody>
      </p:sp>
      <p:pic>
        <p:nvPicPr>
          <p:cNvPr id="2097156" name=""/>
          <p:cNvPicPr>
            <a:picLocks/>
          </p:cNvPicPr>
          <p:nvPr/>
        </p:nvPicPr>
        <p:blipFill>
          <a:blip xmlns:r="http://schemas.openxmlformats.org/officeDocument/2006/relationships" r:embed="rId1"/>
          <a:stretch>
            <a:fillRect/>
          </a:stretch>
        </p:blipFill>
        <p:spPr>
          <a:xfrm rot="0">
            <a:off x="39214" y="1173793"/>
            <a:ext cx="3217573" cy="3217489"/>
          </a:xfrm>
          <a:prstGeom prst="rect"/>
        </p:spPr>
      </p:pic>
    </p:spTree>
  </p:cSld>
  <p:clrMapOvr>
    <a:masterClrMapping/>
  </p:clrMapOvr>
  <p:transition spd="slow" advClick="1">
    <p:push dir="l"/>
  </p:transition>
</p:sld>
</file>

<file path=ppt/slides/slide5.xml><?xml version="1.0" encoding="utf-8"?>
<p:sld xmlns:a="http://schemas.openxmlformats.org/drawingml/2006/main" xmlns:r="http://schemas.openxmlformats.org/officeDocument/2006/relationships" xmlns:p="http://schemas.openxmlformats.org/presentationml/2006/main" show="1" showMasterSp="1">
  <p:cSld>
    <p:spTree>
      <p:nvGrpSpPr>
        <p:cNvPr id="47" name=""/>
        <p:cNvGrpSpPr/>
        <p:nvPr/>
      </p:nvGrpSpPr>
      <p:grpSpPr>
        <a:xfrm rot="0">
          <a:off x="0" y="0"/>
          <a:ext cx="0" cy="0"/>
          <a:chOff x="0" y="0"/>
          <a:chExt cx="0" cy="0"/>
        </a:xfrm>
      </p:grpSpPr>
      <p:grpSp>
        <p:nvGrpSpPr>
          <p:cNvPr id="48" name=""/>
          <p:cNvGrpSpPr/>
          <p:nvPr/>
        </p:nvGrpSpPr>
        <p:grpSpPr>
          <a:xfrm rot="0">
            <a:off x="0" y="3836987"/>
            <a:ext cx="9144000" cy="1077912"/>
            <a:chOff x="0" y="0"/>
            <a:chExt cx="9144000" cy="1077876"/>
          </a:xfrm>
        </p:grpSpPr>
        <p:grpSp>
          <p:nvGrpSpPr>
            <p:cNvPr id="49" name=""/>
            <p:cNvGrpSpPr/>
            <p:nvPr/>
          </p:nvGrpSpPr>
          <p:grpSpPr>
            <a:xfrm rot="0">
              <a:off x="0" y="539999"/>
              <a:ext cx="2502576" cy="537877"/>
              <a:chOff x="0" y="0"/>
              <a:chExt cx="2502576" cy="537877"/>
            </a:xfrm>
          </p:grpSpPr>
          <p:sp>
            <p:nvSpPr>
              <p:cNvPr id="1048611" name="矩形 120"/>
              <p:cNvSpPr/>
              <p:nvPr/>
            </p:nvSpPr>
            <p:spPr>
              <a:xfrm rot="0" flipH="1">
                <a:off x="0" y="0"/>
                <a:ext cx="2142576"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2" name="直角三角形 121"/>
              <p:cNvSpPr/>
              <p:nvPr/>
            </p:nvSpPr>
            <p:spPr>
              <a:xfrm rot="0" flipV="1">
                <a:off x="2142576" y="259"/>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3" name="矩形 122"/>
              <p:cNvSpPr/>
              <p:nvPr/>
            </p:nvSpPr>
            <p:spPr>
              <a:xfrm rot="0">
                <a:off x="1" y="357878"/>
                <a:ext cx="1967341"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4" name="直角三角形 123"/>
              <p:cNvSpPr/>
              <p:nvPr/>
            </p:nvSpPr>
            <p:spPr>
              <a:xfrm rot="0" flipV="1">
                <a:off x="1967340" y="357877"/>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50" name=""/>
            <p:cNvGrpSpPr/>
            <p:nvPr/>
          </p:nvGrpSpPr>
          <p:grpSpPr>
            <a:xfrm rot="0">
              <a:off x="1960194" y="0"/>
              <a:ext cx="7183806" cy="540000"/>
              <a:chOff x="0" y="0"/>
              <a:chExt cx="7183806" cy="540000"/>
            </a:xfrm>
          </p:grpSpPr>
          <p:grpSp>
            <p:nvGrpSpPr>
              <p:cNvPr id="51" name=""/>
              <p:cNvGrpSpPr/>
              <p:nvPr/>
            </p:nvGrpSpPr>
            <p:grpSpPr>
              <a:xfrm rot="0">
                <a:off x="0" y="0"/>
                <a:ext cx="7183806" cy="540000"/>
                <a:chOff x="0" y="0"/>
                <a:chExt cx="7183806" cy="540000"/>
              </a:xfrm>
            </p:grpSpPr>
            <p:sp>
              <p:nvSpPr>
                <p:cNvPr id="1048615" name="矩形 116"/>
                <p:cNvSpPr/>
                <p:nvPr/>
              </p:nvSpPr>
              <p:spPr>
                <a:xfrm rot="0" flipH="1">
                  <a:off x="539999" y="2122"/>
                  <a:ext cx="6643807"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6" name="矩形 117"/>
                <p:cNvSpPr/>
                <p:nvPr/>
              </p:nvSpPr>
              <p:spPr>
                <a:xfrm rot="0">
                  <a:off x="180000" y="360000"/>
                  <a:ext cx="7003806"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7" name="直角三角形 118"/>
                <p:cNvSpPr/>
                <p:nvPr/>
              </p:nvSpPr>
              <p:spPr>
                <a:xfrm rot="10800000" flipV="1">
                  <a:off x="179998" y="0"/>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8" name="直角三角形 119"/>
                <p:cNvSpPr/>
                <p:nvPr/>
              </p:nvSpPr>
              <p:spPr>
                <a:xfrm rot="10800000" flipV="1">
                  <a:off x="0" y="360000"/>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19" name="矩形 124"/>
              <p:cNvSpPr/>
              <p:nvPr/>
            </p:nvSpPr>
            <p:spPr>
              <a:xfrm rot="0" flipH="1">
                <a:off x="4532402" y="26112"/>
                <a:ext cx="182881" cy="30733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grpSp>
      </p:grpSp>
      <p:grpSp>
        <p:nvGrpSpPr>
          <p:cNvPr id="52" name=""/>
          <p:cNvGrpSpPr/>
          <p:nvPr/>
        </p:nvGrpSpPr>
        <p:grpSpPr>
          <a:xfrm rot="0">
            <a:off x="1109851" y="1572404"/>
            <a:ext cx="1212724" cy="1165735"/>
            <a:chOff x="0" y="0"/>
            <a:chExt cx="1332163" cy="1328246"/>
          </a:xfrm>
        </p:grpSpPr>
        <p:sp>
          <p:nvSpPr>
            <p:cNvPr id="1048620" name="任意多边形 137"/>
            <p:cNvSpPr/>
            <p:nvPr/>
          </p:nvSpPr>
          <p:spPr>
            <a:xfrm rot="0">
              <a:off x="0" y="0"/>
              <a:ext cx="1332163" cy="1328246"/>
            </a:xfrm>
            <a:custGeom>
              <a:avLst/>
              <a:ahLst/>
              <a:rect l="0" t="0" r="r" b="b"/>
              <a:pathLst>
                <a:path w="2171700" h="2165316">
                  <a:moveTo>
                    <a:pt x="949518" y="0"/>
                  </a:moveTo>
                  <a:lnTo>
                    <a:pt x="985585" y="158021"/>
                  </a:lnTo>
                  <a:lnTo>
                    <a:pt x="990740" y="157235"/>
                  </a:lnTo>
                  <a:cubicBezTo>
                    <a:pt x="1022011" y="154059"/>
                    <a:pt x="1053741" y="152432"/>
                    <a:pt x="1085850" y="152432"/>
                  </a:cubicBezTo>
                  <a:cubicBezTo>
                    <a:pt x="1117960" y="152432"/>
                    <a:pt x="1149689" y="154059"/>
                    <a:pt x="1180960" y="157235"/>
                  </a:cubicBezTo>
                  <a:lnTo>
                    <a:pt x="1186115" y="158021"/>
                  </a:lnTo>
                  <a:lnTo>
                    <a:pt x="1222182" y="0"/>
                  </a:lnTo>
                  <a:lnTo>
                    <a:pt x="1432767" y="48065"/>
                  </a:lnTo>
                  <a:lnTo>
                    <a:pt x="1396554" y="206728"/>
                  </a:lnTo>
                  <a:lnTo>
                    <a:pt x="1447936" y="225534"/>
                  </a:lnTo>
                  <a:cubicBezTo>
                    <a:pt x="1475759" y="237302"/>
                    <a:pt x="1502890" y="250385"/>
                    <a:pt x="1529251" y="264705"/>
                  </a:cubicBezTo>
                  <a:lnTo>
                    <a:pt x="1576916" y="293662"/>
                  </a:lnTo>
                  <a:lnTo>
                    <a:pt x="1678429" y="166369"/>
                  </a:lnTo>
                  <a:lnTo>
                    <a:pt x="1847304" y="301043"/>
                  </a:lnTo>
                  <a:lnTo>
                    <a:pt x="1746122" y="427922"/>
                  </a:lnTo>
                  <a:lnTo>
                    <a:pt x="1857208" y="562560"/>
                  </a:lnTo>
                  <a:lnTo>
                    <a:pt x="1870726" y="584811"/>
                  </a:lnTo>
                  <a:lnTo>
                    <a:pt x="2017308" y="514220"/>
                  </a:lnTo>
                  <a:lnTo>
                    <a:pt x="2111027" y="708830"/>
                  </a:lnTo>
                  <a:lnTo>
                    <a:pt x="1964503" y="779392"/>
                  </a:lnTo>
                  <a:lnTo>
                    <a:pt x="1974255" y="806037"/>
                  </a:lnTo>
                  <a:cubicBezTo>
                    <a:pt x="1983315" y="835165"/>
                    <a:pt x="1990982" y="864907"/>
                    <a:pt x="1997177" y="895185"/>
                  </a:cubicBezTo>
                  <a:lnTo>
                    <a:pt x="2009306" y="974658"/>
                  </a:lnTo>
                  <a:lnTo>
                    <a:pt x="2171700" y="974658"/>
                  </a:lnTo>
                  <a:lnTo>
                    <a:pt x="2171700" y="1190658"/>
                  </a:lnTo>
                  <a:lnTo>
                    <a:pt x="2009306" y="1190658"/>
                  </a:lnTo>
                  <a:lnTo>
                    <a:pt x="1997177" y="1270131"/>
                  </a:lnTo>
                  <a:cubicBezTo>
                    <a:pt x="1990982" y="1300409"/>
                    <a:pt x="1983315" y="1330151"/>
                    <a:pt x="1974255" y="1359279"/>
                  </a:cubicBezTo>
                  <a:lnTo>
                    <a:pt x="1964503" y="1385924"/>
                  </a:lnTo>
                  <a:lnTo>
                    <a:pt x="2111027" y="1456486"/>
                  </a:lnTo>
                  <a:lnTo>
                    <a:pt x="2017308" y="1651095"/>
                  </a:lnTo>
                  <a:lnTo>
                    <a:pt x="1870726" y="1580505"/>
                  </a:lnTo>
                  <a:lnTo>
                    <a:pt x="1857208" y="1602756"/>
                  </a:lnTo>
                  <a:lnTo>
                    <a:pt x="1746122" y="1737394"/>
                  </a:lnTo>
                  <a:lnTo>
                    <a:pt x="1847304" y="1864273"/>
                  </a:lnTo>
                  <a:lnTo>
                    <a:pt x="1678429" y="1998947"/>
                  </a:lnTo>
                  <a:lnTo>
                    <a:pt x="1576916" y="1871654"/>
                  </a:lnTo>
                  <a:lnTo>
                    <a:pt x="1529251" y="1900611"/>
                  </a:lnTo>
                  <a:cubicBezTo>
                    <a:pt x="1502890" y="1914931"/>
                    <a:pt x="1475759" y="1928014"/>
                    <a:pt x="1447936" y="1939782"/>
                  </a:cubicBezTo>
                  <a:lnTo>
                    <a:pt x="1396554" y="1958589"/>
                  </a:lnTo>
                  <a:lnTo>
                    <a:pt x="1432767" y="2117251"/>
                  </a:lnTo>
                  <a:lnTo>
                    <a:pt x="1222182" y="2165316"/>
                  </a:lnTo>
                  <a:lnTo>
                    <a:pt x="1186115" y="2007295"/>
                  </a:lnTo>
                  <a:lnTo>
                    <a:pt x="1180960" y="2008081"/>
                  </a:lnTo>
                  <a:cubicBezTo>
                    <a:pt x="1149689" y="2011257"/>
                    <a:pt x="1117960" y="2012884"/>
                    <a:pt x="1085850" y="2012884"/>
                  </a:cubicBezTo>
                  <a:cubicBezTo>
                    <a:pt x="1053741" y="2012884"/>
                    <a:pt x="1022011" y="2011257"/>
                    <a:pt x="990740" y="2008081"/>
                  </a:cubicBezTo>
                  <a:lnTo>
                    <a:pt x="985585" y="2007295"/>
                  </a:lnTo>
                  <a:lnTo>
                    <a:pt x="949518" y="2165316"/>
                  </a:lnTo>
                  <a:lnTo>
                    <a:pt x="738934" y="2117251"/>
                  </a:lnTo>
                  <a:lnTo>
                    <a:pt x="775148" y="1958589"/>
                  </a:lnTo>
                  <a:lnTo>
                    <a:pt x="723764" y="1939782"/>
                  </a:lnTo>
                  <a:cubicBezTo>
                    <a:pt x="695941" y="1928014"/>
                    <a:pt x="668810" y="1914931"/>
                    <a:pt x="642449" y="1900611"/>
                  </a:cubicBezTo>
                  <a:lnTo>
                    <a:pt x="594785" y="1871654"/>
                  </a:lnTo>
                  <a:lnTo>
                    <a:pt x="493272" y="1998947"/>
                  </a:lnTo>
                  <a:lnTo>
                    <a:pt x="324396" y="1864273"/>
                  </a:lnTo>
                  <a:lnTo>
                    <a:pt x="425578" y="1737394"/>
                  </a:lnTo>
                  <a:lnTo>
                    <a:pt x="314492" y="1602756"/>
                  </a:lnTo>
                  <a:lnTo>
                    <a:pt x="300974" y="1580506"/>
                  </a:lnTo>
                  <a:lnTo>
                    <a:pt x="154393" y="1651096"/>
                  </a:lnTo>
                  <a:lnTo>
                    <a:pt x="60674" y="1456486"/>
                  </a:lnTo>
                  <a:lnTo>
                    <a:pt x="207197" y="1385924"/>
                  </a:lnTo>
                  <a:lnTo>
                    <a:pt x="197445" y="1359279"/>
                  </a:lnTo>
                  <a:cubicBezTo>
                    <a:pt x="188385" y="1330151"/>
                    <a:pt x="180719" y="1300409"/>
                    <a:pt x="174523" y="1270131"/>
                  </a:cubicBezTo>
                  <a:lnTo>
                    <a:pt x="162394" y="1190658"/>
                  </a:lnTo>
                  <a:lnTo>
                    <a:pt x="0" y="1190658"/>
                  </a:lnTo>
                  <a:lnTo>
                    <a:pt x="0" y="974658"/>
                  </a:lnTo>
                  <a:lnTo>
                    <a:pt x="162394" y="974658"/>
                  </a:lnTo>
                  <a:lnTo>
                    <a:pt x="174523" y="895185"/>
                  </a:lnTo>
                  <a:cubicBezTo>
                    <a:pt x="180719" y="864907"/>
                    <a:pt x="188385" y="835165"/>
                    <a:pt x="197445" y="806037"/>
                  </a:cubicBezTo>
                  <a:lnTo>
                    <a:pt x="207197" y="779392"/>
                  </a:lnTo>
                  <a:lnTo>
                    <a:pt x="60674" y="708830"/>
                  </a:lnTo>
                  <a:lnTo>
                    <a:pt x="154392" y="514221"/>
                  </a:lnTo>
                  <a:lnTo>
                    <a:pt x="300974" y="584811"/>
                  </a:lnTo>
                  <a:lnTo>
                    <a:pt x="314492" y="562560"/>
                  </a:lnTo>
                  <a:lnTo>
                    <a:pt x="425578" y="427922"/>
                  </a:lnTo>
                  <a:lnTo>
                    <a:pt x="324396" y="301043"/>
                  </a:lnTo>
                  <a:lnTo>
                    <a:pt x="493271" y="166369"/>
                  </a:lnTo>
                  <a:lnTo>
                    <a:pt x="594784" y="293662"/>
                  </a:lnTo>
                  <a:lnTo>
                    <a:pt x="642449" y="264705"/>
                  </a:lnTo>
                  <a:cubicBezTo>
                    <a:pt x="668810" y="250385"/>
                    <a:pt x="695941" y="237302"/>
                    <a:pt x="723764" y="225534"/>
                  </a:cubicBezTo>
                  <a:lnTo>
                    <a:pt x="775147" y="206727"/>
                  </a:lnTo>
                  <a:lnTo>
                    <a:pt x="738933" y="48065"/>
                  </a:lnTo>
                  <a:lnTo>
                    <a:pt x="949518" y="0"/>
                  </a:lnTo>
                </a:path>
              </a:pathLst>
            </a:custGeom>
            <a:solidFill>
              <a:srgbClr val="FFC000"/>
            </a:solidFill>
            <a:ln>
              <a:noFill/>
            </a:ln>
          </p:spPr>
          <p:txBody>
            <a:bodyPr anchor="t"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altLang="zh-CN" lang="en-US"/>
            </a:p>
          </p:txBody>
        </p:sp>
        <p:sp>
          <p:nvSpPr>
            <p:cNvPr id="1048621" name="椭圆 138"/>
            <p:cNvSpPr/>
            <p:nvPr/>
          </p:nvSpPr>
          <p:spPr>
            <a:xfrm rot="0">
              <a:off x="202639" y="200681"/>
              <a:ext cx="926885" cy="926884"/>
            </a:xfrm>
            <a:prstGeom prst="ellipse"/>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53" name=""/>
          <p:cNvGrpSpPr/>
          <p:nvPr/>
        </p:nvGrpSpPr>
        <p:grpSpPr>
          <a:xfrm rot="0">
            <a:off x="1882885" y="113544"/>
            <a:ext cx="1726971" cy="1722017"/>
            <a:chOff x="0" y="0"/>
            <a:chExt cx="2215632" cy="2209118"/>
          </a:xfrm>
        </p:grpSpPr>
        <p:sp>
          <p:nvSpPr>
            <p:cNvPr id="1048622" name="任意多边形 142"/>
            <p:cNvSpPr/>
            <p:nvPr/>
          </p:nvSpPr>
          <p:spPr>
            <a:xfrm rot="0">
              <a:off x="0" y="0"/>
              <a:ext cx="2215632" cy="2209118"/>
            </a:xfrm>
            <a:custGeom>
              <a:avLst/>
              <a:ahLst/>
              <a:rect l="0" t="0" r="r" b="b"/>
              <a:pathLst>
                <a:path w="2171700" h="2165316">
                  <a:moveTo>
                    <a:pt x="949518" y="0"/>
                  </a:moveTo>
                  <a:lnTo>
                    <a:pt x="985585" y="158021"/>
                  </a:lnTo>
                  <a:lnTo>
                    <a:pt x="990740" y="157235"/>
                  </a:lnTo>
                  <a:cubicBezTo>
                    <a:pt x="1022011" y="154059"/>
                    <a:pt x="1053741" y="152432"/>
                    <a:pt x="1085850" y="152432"/>
                  </a:cubicBezTo>
                  <a:cubicBezTo>
                    <a:pt x="1117960" y="152432"/>
                    <a:pt x="1149689" y="154059"/>
                    <a:pt x="1180960" y="157235"/>
                  </a:cubicBezTo>
                  <a:lnTo>
                    <a:pt x="1186115" y="158021"/>
                  </a:lnTo>
                  <a:lnTo>
                    <a:pt x="1222182" y="0"/>
                  </a:lnTo>
                  <a:lnTo>
                    <a:pt x="1432767" y="48065"/>
                  </a:lnTo>
                  <a:lnTo>
                    <a:pt x="1396554" y="206728"/>
                  </a:lnTo>
                  <a:lnTo>
                    <a:pt x="1447936" y="225534"/>
                  </a:lnTo>
                  <a:cubicBezTo>
                    <a:pt x="1475759" y="237302"/>
                    <a:pt x="1502890" y="250385"/>
                    <a:pt x="1529251" y="264705"/>
                  </a:cubicBezTo>
                  <a:lnTo>
                    <a:pt x="1576916" y="293662"/>
                  </a:lnTo>
                  <a:lnTo>
                    <a:pt x="1678429" y="166369"/>
                  </a:lnTo>
                  <a:lnTo>
                    <a:pt x="1847304" y="301043"/>
                  </a:lnTo>
                  <a:lnTo>
                    <a:pt x="1746122" y="427922"/>
                  </a:lnTo>
                  <a:lnTo>
                    <a:pt x="1857208" y="562560"/>
                  </a:lnTo>
                  <a:lnTo>
                    <a:pt x="1870726" y="584811"/>
                  </a:lnTo>
                  <a:lnTo>
                    <a:pt x="2017308" y="514220"/>
                  </a:lnTo>
                  <a:lnTo>
                    <a:pt x="2111027" y="708830"/>
                  </a:lnTo>
                  <a:lnTo>
                    <a:pt x="1964503" y="779392"/>
                  </a:lnTo>
                  <a:lnTo>
                    <a:pt x="1974255" y="806037"/>
                  </a:lnTo>
                  <a:cubicBezTo>
                    <a:pt x="1983315" y="835165"/>
                    <a:pt x="1990982" y="864907"/>
                    <a:pt x="1997177" y="895185"/>
                  </a:cubicBezTo>
                  <a:lnTo>
                    <a:pt x="2009306" y="974658"/>
                  </a:lnTo>
                  <a:lnTo>
                    <a:pt x="2171700" y="974658"/>
                  </a:lnTo>
                  <a:lnTo>
                    <a:pt x="2171700" y="1190658"/>
                  </a:lnTo>
                  <a:lnTo>
                    <a:pt x="2009306" y="1190658"/>
                  </a:lnTo>
                  <a:lnTo>
                    <a:pt x="1997177" y="1270131"/>
                  </a:lnTo>
                  <a:cubicBezTo>
                    <a:pt x="1990982" y="1300409"/>
                    <a:pt x="1983315" y="1330151"/>
                    <a:pt x="1974255" y="1359279"/>
                  </a:cubicBezTo>
                  <a:lnTo>
                    <a:pt x="1964503" y="1385924"/>
                  </a:lnTo>
                  <a:lnTo>
                    <a:pt x="2111027" y="1456486"/>
                  </a:lnTo>
                  <a:lnTo>
                    <a:pt x="2017308" y="1651095"/>
                  </a:lnTo>
                  <a:lnTo>
                    <a:pt x="1870726" y="1580505"/>
                  </a:lnTo>
                  <a:lnTo>
                    <a:pt x="1857208" y="1602756"/>
                  </a:lnTo>
                  <a:lnTo>
                    <a:pt x="1746122" y="1737394"/>
                  </a:lnTo>
                  <a:lnTo>
                    <a:pt x="1847304" y="1864273"/>
                  </a:lnTo>
                  <a:lnTo>
                    <a:pt x="1678429" y="1998947"/>
                  </a:lnTo>
                  <a:lnTo>
                    <a:pt x="1576916" y="1871654"/>
                  </a:lnTo>
                  <a:lnTo>
                    <a:pt x="1529251" y="1900611"/>
                  </a:lnTo>
                  <a:cubicBezTo>
                    <a:pt x="1502890" y="1914931"/>
                    <a:pt x="1475759" y="1928014"/>
                    <a:pt x="1447936" y="1939782"/>
                  </a:cubicBezTo>
                  <a:lnTo>
                    <a:pt x="1396554" y="1958589"/>
                  </a:lnTo>
                  <a:lnTo>
                    <a:pt x="1432767" y="2117251"/>
                  </a:lnTo>
                  <a:lnTo>
                    <a:pt x="1222182" y="2165316"/>
                  </a:lnTo>
                  <a:lnTo>
                    <a:pt x="1186115" y="2007295"/>
                  </a:lnTo>
                  <a:lnTo>
                    <a:pt x="1180960" y="2008081"/>
                  </a:lnTo>
                  <a:cubicBezTo>
                    <a:pt x="1149689" y="2011257"/>
                    <a:pt x="1117960" y="2012884"/>
                    <a:pt x="1085850" y="2012884"/>
                  </a:cubicBezTo>
                  <a:cubicBezTo>
                    <a:pt x="1053741" y="2012884"/>
                    <a:pt x="1022011" y="2011257"/>
                    <a:pt x="990740" y="2008081"/>
                  </a:cubicBezTo>
                  <a:lnTo>
                    <a:pt x="985585" y="2007295"/>
                  </a:lnTo>
                  <a:lnTo>
                    <a:pt x="949518" y="2165316"/>
                  </a:lnTo>
                  <a:lnTo>
                    <a:pt x="738934" y="2117251"/>
                  </a:lnTo>
                  <a:lnTo>
                    <a:pt x="775148" y="1958589"/>
                  </a:lnTo>
                  <a:lnTo>
                    <a:pt x="723764" y="1939782"/>
                  </a:lnTo>
                  <a:cubicBezTo>
                    <a:pt x="695941" y="1928014"/>
                    <a:pt x="668810" y="1914931"/>
                    <a:pt x="642449" y="1900611"/>
                  </a:cubicBezTo>
                  <a:lnTo>
                    <a:pt x="594785" y="1871654"/>
                  </a:lnTo>
                  <a:lnTo>
                    <a:pt x="493272" y="1998947"/>
                  </a:lnTo>
                  <a:lnTo>
                    <a:pt x="324396" y="1864273"/>
                  </a:lnTo>
                  <a:lnTo>
                    <a:pt x="425578" y="1737394"/>
                  </a:lnTo>
                  <a:lnTo>
                    <a:pt x="314492" y="1602756"/>
                  </a:lnTo>
                  <a:lnTo>
                    <a:pt x="300974" y="1580506"/>
                  </a:lnTo>
                  <a:lnTo>
                    <a:pt x="154393" y="1651096"/>
                  </a:lnTo>
                  <a:lnTo>
                    <a:pt x="60674" y="1456486"/>
                  </a:lnTo>
                  <a:lnTo>
                    <a:pt x="207197" y="1385924"/>
                  </a:lnTo>
                  <a:lnTo>
                    <a:pt x="197445" y="1359279"/>
                  </a:lnTo>
                  <a:cubicBezTo>
                    <a:pt x="188385" y="1330151"/>
                    <a:pt x="180719" y="1300409"/>
                    <a:pt x="174523" y="1270131"/>
                  </a:cubicBezTo>
                  <a:lnTo>
                    <a:pt x="162394" y="1190658"/>
                  </a:lnTo>
                  <a:lnTo>
                    <a:pt x="0" y="1190658"/>
                  </a:lnTo>
                  <a:lnTo>
                    <a:pt x="0" y="974658"/>
                  </a:lnTo>
                  <a:lnTo>
                    <a:pt x="162394" y="974658"/>
                  </a:lnTo>
                  <a:lnTo>
                    <a:pt x="174523" y="895185"/>
                  </a:lnTo>
                  <a:cubicBezTo>
                    <a:pt x="180719" y="864907"/>
                    <a:pt x="188385" y="835165"/>
                    <a:pt x="197445" y="806037"/>
                  </a:cubicBezTo>
                  <a:lnTo>
                    <a:pt x="207197" y="779392"/>
                  </a:lnTo>
                  <a:lnTo>
                    <a:pt x="60674" y="708830"/>
                  </a:lnTo>
                  <a:lnTo>
                    <a:pt x="154392" y="514221"/>
                  </a:lnTo>
                  <a:lnTo>
                    <a:pt x="300974" y="584811"/>
                  </a:lnTo>
                  <a:lnTo>
                    <a:pt x="314492" y="562560"/>
                  </a:lnTo>
                  <a:lnTo>
                    <a:pt x="425578" y="427922"/>
                  </a:lnTo>
                  <a:lnTo>
                    <a:pt x="324396" y="301043"/>
                  </a:lnTo>
                  <a:lnTo>
                    <a:pt x="493271" y="166369"/>
                  </a:lnTo>
                  <a:lnTo>
                    <a:pt x="594784" y="293662"/>
                  </a:lnTo>
                  <a:lnTo>
                    <a:pt x="642449" y="264705"/>
                  </a:lnTo>
                  <a:cubicBezTo>
                    <a:pt x="668810" y="250385"/>
                    <a:pt x="695941" y="237302"/>
                    <a:pt x="723764" y="225534"/>
                  </a:cubicBezTo>
                  <a:lnTo>
                    <a:pt x="775147" y="206727"/>
                  </a:lnTo>
                  <a:lnTo>
                    <a:pt x="738933" y="48065"/>
                  </a:lnTo>
                  <a:lnTo>
                    <a:pt x="949518" y="0"/>
                  </a:lnTo>
                </a:path>
              </a:pathLst>
            </a:custGeom>
            <a:solidFill>
              <a:srgbClr val="FFC000"/>
            </a:solidFill>
            <a:ln>
              <a:noFill/>
            </a:ln>
          </p:spPr>
          <p:txBody>
            <a:bodyPr anchor="t"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altLang="zh-CN" lang="en-US"/>
            </a:p>
          </p:txBody>
        </p:sp>
        <p:sp>
          <p:nvSpPr>
            <p:cNvPr id="1048623" name="椭圆 143"/>
            <p:cNvSpPr/>
            <p:nvPr/>
          </p:nvSpPr>
          <p:spPr>
            <a:xfrm rot="0">
              <a:off x="337027" y="333770"/>
              <a:ext cx="1541580" cy="1541579"/>
            </a:xfrm>
            <a:prstGeom prst="ellipse"/>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24" name="矩形 150"/>
          <p:cNvSpPr/>
          <p:nvPr/>
        </p:nvSpPr>
        <p:spPr>
          <a:xfrm rot="0">
            <a:off x="5219700" y="473075"/>
            <a:ext cx="182880" cy="307341"/>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sp>
        <p:nvSpPr>
          <p:cNvPr id="1048625" name="矩形 151"/>
          <p:cNvSpPr/>
          <p:nvPr/>
        </p:nvSpPr>
        <p:spPr>
          <a:xfrm rot="0">
            <a:off x="2557462" y="4459287"/>
            <a:ext cx="6137275" cy="415290"/>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r" lvl="0">
              <a:lnSpc>
                <a:spcPct val="150000"/>
              </a:lnSpc>
            </a:pPr>
          </a:p>
        </p:txBody>
      </p:sp>
      <p:pic>
        <p:nvPicPr>
          <p:cNvPr id="2097157" name="图片 1" descr=""/>
          <p:cNvPicPr>
            <a:picLocks/>
          </p:cNvPicPr>
          <p:nvPr/>
        </p:nvPicPr>
        <p:blipFill>
          <a:blip xmlns:r="http://schemas.openxmlformats.org/officeDocument/2006/relationships" r:embed="rId1"/>
          <a:srcRect l="0" t="0" r="0" b="0"/>
          <a:stretch>
            <a:fillRect/>
          </a:stretch>
        </p:blipFill>
        <p:spPr>
          <a:xfrm rot="0">
            <a:off x="1500312" y="399416"/>
            <a:ext cx="431800" cy="762000"/>
          </a:xfrm>
          <a:prstGeom prst="rect"/>
          <a:noFill/>
          <a:ln>
            <a:noFill/>
          </a:ln>
        </p:spPr>
      </p:pic>
      <p:pic>
        <p:nvPicPr>
          <p:cNvPr id="2097158" name="图片 2" descr=""/>
          <p:cNvPicPr>
            <a:picLocks/>
          </p:cNvPicPr>
          <p:nvPr/>
        </p:nvPicPr>
        <p:blipFill>
          <a:blip xmlns:r="http://schemas.openxmlformats.org/officeDocument/2006/relationships" r:embed="rId2"/>
          <a:srcRect l="0" t="0" r="0" b="0"/>
          <a:stretch>
            <a:fillRect/>
          </a:stretch>
        </p:blipFill>
        <p:spPr>
          <a:xfrm rot="14442327">
            <a:off x="2090280" y="2383091"/>
            <a:ext cx="400421" cy="710097"/>
          </a:xfrm>
          <a:prstGeom prst="rect"/>
          <a:noFill/>
          <a:ln>
            <a:noFill/>
          </a:ln>
        </p:spPr>
      </p:pic>
      <p:sp>
        <p:nvSpPr>
          <p:cNvPr id="1048626" name="object 7"/>
          <p:cNvSpPr txBox="1">
            <a:spLocks noGrp="1"/>
          </p:cNvSpPr>
          <p:nvPr/>
        </p:nvSpPr>
        <p:spPr>
          <a:xfrm>
            <a:off x="3694776" y="929202"/>
            <a:ext cx="5449223" cy="31280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tabLst>
                <a:tab algn="l" pos="2727960"/>
              </a:tabLst>
            </a:pPr>
            <a:r>
              <a:rPr dirty="0" sz="1600" lang="en-IN" spc="10">
                <a:latin typeface="Times New Roman" panose="02020603050405020304" pitchFamily="18" charset="0"/>
                <a:cs typeface="Times New Roman" panose="02020603050405020304" pitchFamily="18" charset="0"/>
              </a:rPr>
              <a:t>    </a:t>
            </a:r>
            <a:r>
              <a:rPr dirty="0" sz="2800" lang="en-IN" spc="10">
                <a:latin typeface="Times New Roman" panose="02020603050405020304" pitchFamily="18" charset="0"/>
                <a:cs typeface="Times New Roman" panose="02020603050405020304" pitchFamily="18" charset="0"/>
              </a:rPr>
              <a:t>  </a:t>
            </a:r>
            <a:r>
              <a:rPr dirty="0" sz="2000" lang="en-IN" spc="10">
                <a:latin typeface="Times New Roman" panose="02020603050405020304" pitchFamily="18" charset="0"/>
                <a:cs typeface="Times New Roman" panose="02020603050405020304" pitchFamily="18" charset="0"/>
              </a:rPr>
              <a:t>Analysing individual and team performance helps identify top performers, areas where training is needed and how to better align employee efforts with organisational goal.</a:t>
            </a:r>
            <a:br>
              <a:rPr dirty="0" sz="2000" lang="en-IN" spc="10">
                <a:latin typeface="Times New Roman" panose="02020603050405020304" pitchFamily="18" charset="0"/>
                <a:cs typeface="Times New Roman" panose="02020603050405020304" pitchFamily="18" charset="0"/>
              </a:rPr>
            </a:br>
            <a:r>
              <a:rPr dirty="0" sz="2000" lang="en-IN" spc="10">
                <a:latin typeface="Times New Roman" panose="02020603050405020304" pitchFamily="18" charset="0"/>
                <a:cs typeface="Times New Roman" panose="02020603050405020304" pitchFamily="18" charset="0"/>
              </a:rPr>
              <a:t> Performance analysis helps organization pinpoint areas where they are excelling and areas that need improvement.</a:t>
            </a:r>
            <a:br>
              <a:rPr dirty="0" sz="2000" lang="en-IN" spc="10"/>
            </a:br>
            <a:endParaRPr dirty="0" sz="2800"/>
          </a:p>
        </p:txBody>
      </p:sp>
      <p:sp>
        <p:nvSpPr>
          <p:cNvPr id="1048627" name=""/>
          <p:cNvSpPr txBox="1"/>
          <p:nvPr/>
        </p:nvSpPr>
        <p:spPr>
          <a:xfrm>
            <a:off x="4913271" y="198754"/>
            <a:ext cx="4000000" cy="548640"/>
          </a:xfrm>
          <a:prstGeom prst="rect"/>
          <a:solidFill>
            <a:srgbClr val="002060"/>
          </a:solidFill>
        </p:spPr>
        <p:txBody>
          <a:bodyPr rtlCol="0" wrap="square">
            <a:spAutoFit/>
          </a:bodyPr>
          <a:p>
            <a:r>
              <a:rPr altLang="en-IN" b="1" sz="2800" lang="en-US">
                <a:solidFill>
                  <a:srgbClr val="FFFFFF"/>
                </a:solidFill>
              </a:rPr>
              <a:t>P</a:t>
            </a:r>
            <a:r>
              <a:rPr altLang="en-IN" b="1" sz="2800" lang="en-US">
                <a:solidFill>
                  <a:srgbClr val="FFFFFF"/>
                </a:solidFill>
              </a:rPr>
              <a:t>R</a:t>
            </a:r>
            <a:r>
              <a:rPr altLang="en-IN" b="1" sz="2800" lang="en-US">
                <a:solidFill>
                  <a:srgbClr val="FFFFFF"/>
                </a:solidFill>
              </a:rPr>
              <a:t>O</a:t>
            </a:r>
            <a:r>
              <a:rPr altLang="en-IN" b="1" sz="2800" lang="en-US">
                <a:solidFill>
                  <a:srgbClr val="FFFFFF"/>
                </a:solidFill>
              </a:rPr>
              <a:t>B</a:t>
            </a:r>
            <a:r>
              <a:rPr altLang="en-IN" b="1" sz="2800" lang="en-US">
                <a:solidFill>
                  <a:srgbClr val="FFFFFF"/>
                </a:solidFill>
              </a:rPr>
              <a:t>LEM </a:t>
            </a:r>
            <a:r>
              <a:rPr altLang="en-IN" b="1" sz="2800" lang="en-US">
                <a:solidFill>
                  <a:srgbClr val="FFFFFF"/>
                </a:solidFill>
              </a:rPr>
              <a:t>S</a:t>
            </a:r>
            <a:r>
              <a:rPr altLang="en-IN" b="1" sz="2800" lang="en-US">
                <a:solidFill>
                  <a:srgbClr val="FFFFFF"/>
                </a:solidFill>
              </a:rPr>
              <a:t>T</a:t>
            </a:r>
            <a:r>
              <a:rPr altLang="en-IN" b="1" sz="2800" lang="en-US">
                <a:solidFill>
                  <a:srgbClr val="FFFFFF"/>
                </a:solidFill>
              </a:rPr>
              <a:t>A</a:t>
            </a:r>
            <a:r>
              <a:rPr altLang="en-IN" b="1" sz="2800" lang="en-US">
                <a:solidFill>
                  <a:srgbClr val="FFFFFF"/>
                </a:solidFill>
              </a:rPr>
              <a:t>TEMENT </a:t>
            </a:r>
            <a:endParaRPr b="1" sz="2800" lang="en-IN">
              <a:solidFill>
                <a:srgbClr val="FFFFFF"/>
              </a:solidFill>
            </a:endParaRPr>
          </a:p>
        </p:txBody>
      </p:sp>
    </p:spTree>
  </p:cSld>
  <p:clrMapOvr>
    <a:masterClrMapping/>
  </p:clrMapOvr>
  <p:transition spd="slow" advClick="1">
    <p:push dir="l"/>
  </p:transition>
</p:sld>
</file>

<file path=ppt/slides/slide6.xml><?xml version="1.0" encoding="utf-8"?>
<p:sld xmlns:a="http://schemas.openxmlformats.org/drawingml/2006/main" xmlns:r="http://schemas.openxmlformats.org/officeDocument/2006/relationships" xmlns:p="http://schemas.openxmlformats.org/presentationml/2006/main" show="1" showMasterSp="1">
  <p:cSld>
    <p:spTree>
      <p:nvGrpSpPr>
        <p:cNvPr id="54" name=""/>
        <p:cNvGrpSpPr/>
        <p:nvPr/>
      </p:nvGrpSpPr>
      <p:grpSpPr>
        <a:xfrm rot="0">
          <a:off x="0" y="0"/>
          <a:ext cx="0" cy="0"/>
          <a:chOff x="0" y="0"/>
          <a:chExt cx="0" cy="0"/>
        </a:xfrm>
      </p:grpSpPr>
      <p:grpSp>
        <p:nvGrpSpPr>
          <p:cNvPr id="55" name=""/>
          <p:cNvGrpSpPr/>
          <p:nvPr/>
        </p:nvGrpSpPr>
        <p:grpSpPr>
          <a:xfrm rot="0">
            <a:off x="2881385" y="422941"/>
            <a:ext cx="3381228" cy="707183"/>
            <a:chOff x="0" y="0"/>
            <a:chExt cx="2428125" cy="507152"/>
          </a:xfrm>
        </p:grpSpPr>
        <p:sp>
          <p:nvSpPr>
            <p:cNvPr id="1048628"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29"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30" name="文本框 61"/>
            <p:cNvSpPr txBox="1"/>
            <p:nvPr/>
          </p:nvSpPr>
          <p:spPr>
            <a:xfrm rot="0">
              <a:off x="145418" y="67206"/>
              <a:ext cx="2136233" cy="284162"/>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en-IN" b="1" sz="1800" lang="en-US">
                  <a:solidFill>
                    <a:srgbClr val="FFFFFF"/>
                  </a:solidFill>
                </a:rPr>
                <a:t>P</a:t>
              </a:r>
              <a:r>
                <a:rPr altLang="en-IN" b="1" sz="1800" lang="en-US">
                  <a:solidFill>
                    <a:srgbClr val="FFFFFF"/>
                  </a:solidFill>
                </a:rPr>
                <a:t>R</a:t>
              </a:r>
              <a:r>
                <a:rPr altLang="en-IN" b="1" sz="1800" lang="en-US">
                  <a:solidFill>
                    <a:srgbClr val="FFFFFF"/>
                  </a:solidFill>
                </a:rPr>
                <a:t>O</a:t>
              </a:r>
              <a:r>
                <a:rPr altLang="en-IN" b="1" sz="1800" lang="en-US">
                  <a:solidFill>
                    <a:srgbClr val="FFFFFF"/>
                  </a:solidFill>
                </a:rPr>
                <a:t>J</a:t>
              </a:r>
              <a:r>
                <a:rPr altLang="en-IN" b="1" sz="1800" lang="en-US">
                  <a:solidFill>
                    <a:srgbClr val="FFFFFF"/>
                  </a:solidFill>
                </a:rPr>
                <a:t>ECT </a:t>
              </a:r>
              <a:r>
                <a:rPr altLang="en-IN" b="1" sz="1800" lang="en-US">
                  <a:solidFill>
                    <a:srgbClr val="FFFFFF"/>
                  </a:solidFill>
                </a:rPr>
                <a:t> </a:t>
              </a:r>
              <a:r>
                <a:rPr altLang="en-IN" b="1" sz="1800" lang="en-US">
                  <a:solidFill>
                    <a:srgbClr val="FFFFFF"/>
                  </a:solidFill>
                </a:rPr>
                <a:t>O</a:t>
              </a:r>
              <a:r>
                <a:rPr altLang="en-IN" b="1" sz="1800" lang="en-US">
                  <a:solidFill>
                    <a:srgbClr val="FFFFFF"/>
                  </a:solidFill>
                </a:rPr>
                <a:t>V</a:t>
              </a:r>
              <a:r>
                <a:rPr altLang="en-IN" b="1" sz="1800" lang="en-US">
                  <a:solidFill>
                    <a:srgbClr val="FFFFFF"/>
                  </a:solidFill>
                </a:rPr>
                <a:t>E</a:t>
              </a:r>
              <a:r>
                <a:rPr altLang="en-IN" b="1" sz="1800" lang="en-US">
                  <a:solidFill>
                    <a:srgbClr val="FFFFFF"/>
                  </a:solidFill>
                </a:rPr>
                <a:t>R</a:t>
              </a:r>
              <a:r>
                <a:rPr altLang="en-IN" b="1" sz="1800" lang="en-US">
                  <a:solidFill>
                    <a:srgbClr val="FFFFFF"/>
                  </a:solidFill>
                </a:rPr>
                <a:t>VIEW </a:t>
              </a:r>
              <a:endParaRPr b="1" sz="1800">
                <a:solidFill>
                  <a:srgbClr val="FFFFFF"/>
                </a:solidFill>
              </a:endParaRPr>
            </a:p>
          </p:txBody>
        </p:sp>
      </p:grpSp>
      <p:sp>
        <p:nvSpPr>
          <p:cNvPr id="1048631" name="TextBox 10"/>
          <p:cNvSpPr txBox="1"/>
          <p:nvPr/>
        </p:nvSpPr>
        <p:spPr>
          <a:xfrm>
            <a:off x="2952684" y="1130123"/>
            <a:ext cx="5581713" cy="38125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b="1" dirty="0" sz="2400" lang="en-US">
                <a:solidFill>
                  <a:srgbClr val="0D0D0D"/>
                </a:solidFill>
                <a:latin typeface="Times New Roman" panose="02020603050405020304" pitchFamily="18" charset="0"/>
                <a:cs typeface="Times New Roman" panose="02020603050405020304" pitchFamily="18" charset="0"/>
              </a:rPr>
              <a:t>Employee performance analyzing means analyzing the performance of the employee by considering various factors like Gender, Performance Score, Rating and their achievements. It also identify the trends and patterns of different categories of  employee performance</a:t>
            </a:r>
            <a:endParaRPr b="1" dirty="0" sz="2800" i="0" lang="en-US">
              <a:solidFill>
                <a:srgbClr val="0D0D0D"/>
              </a:solidFill>
              <a:effectLst/>
              <a:latin typeface="Times New Roman" panose="02020603050405020304" pitchFamily="18" charset="0"/>
              <a:cs typeface="Times New Roman" panose="02020603050405020304" pitchFamily="18" charset="0"/>
            </a:endParaRPr>
          </a:p>
          <a:p>
            <a:endParaRPr dirty="0" sz="2800" lang="en-IN">
              <a:latin typeface="Times New Roman" panose="02020603050405020304" pitchFamily="18" charset="0"/>
              <a:cs typeface="Times New Roman" panose="02020603050405020304" pitchFamily="18" charset="0"/>
            </a:endParaRPr>
          </a:p>
        </p:txBody>
      </p:sp>
      <p:pic>
        <p:nvPicPr>
          <p:cNvPr id="2097159" name=""/>
          <p:cNvPicPr>
            <a:picLocks/>
          </p:cNvPicPr>
          <p:nvPr/>
        </p:nvPicPr>
        <p:blipFill>
          <a:blip xmlns:r="http://schemas.openxmlformats.org/officeDocument/2006/relationships" r:embed="rId1"/>
          <a:stretch>
            <a:fillRect/>
          </a:stretch>
        </p:blipFill>
        <p:spPr>
          <a:xfrm rot="0">
            <a:off x="-201427" y="274927"/>
            <a:ext cx="3674928" cy="4083147"/>
          </a:xfrm>
          <a:prstGeom prst="rect"/>
        </p:spPr>
      </p:pic>
    </p:spTree>
  </p:cSld>
  <p:clrMapOvr>
    <a:masterClrMapping/>
  </p:clrMapOvr>
  <p:transition spd="slow" advClick="1">
    <p:push dir="l"/>
  </p:transition>
</p:sld>
</file>

<file path=ppt/slides/slide7.xml><?xml version="1.0" encoding="utf-8"?>
<p:sld xmlns:a="http://schemas.openxmlformats.org/drawingml/2006/main" xmlns:r="http://schemas.openxmlformats.org/officeDocument/2006/relationships" xmlns:p="http://schemas.openxmlformats.org/presentationml/2006/main" show="1" showMasterSp="1">
  <p:cSld>
    <p:spTree>
      <p:nvGrpSpPr>
        <p:cNvPr id="56" name=""/>
        <p:cNvGrpSpPr/>
        <p:nvPr/>
      </p:nvGrpSpPr>
      <p:grpSpPr>
        <a:xfrm rot="0">
          <a:off x="0" y="0"/>
          <a:ext cx="0" cy="0"/>
          <a:chOff x="0" y="0"/>
          <a:chExt cx="0" cy="0"/>
        </a:xfrm>
      </p:grpSpPr>
      <p:grpSp>
        <p:nvGrpSpPr>
          <p:cNvPr id="57" name=""/>
          <p:cNvGrpSpPr/>
          <p:nvPr/>
        </p:nvGrpSpPr>
        <p:grpSpPr>
          <a:xfrm rot="0">
            <a:off x="529888" y="669205"/>
            <a:ext cx="9144000" cy="1077912"/>
            <a:chOff x="0" y="0"/>
            <a:chExt cx="9144000" cy="1077876"/>
          </a:xfrm>
        </p:grpSpPr>
        <p:grpSp>
          <p:nvGrpSpPr>
            <p:cNvPr id="58" name=""/>
            <p:cNvGrpSpPr/>
            <p:nvPr/>
          </p:nvGrpSpPr>
          <p:grpSpPr>
            <a:xfrm rot="0">
              <a:off x="0" y="0"/>
              <a:ext cx="9144000" cy="1077876"/>
              <a:chOff x="0" y="0"/>
              <a:chExt cx="9144000" cy="1077876"/>
            </a:xfrm>
          </p:grpSpPr>
          <p:grpSp>
            <p:nvGrpSpPr>
              <p:cNvPr id="59" name=""/>
              <p:cNvGrpSpPr/>
              <p:nvPr/>
            </p:nvGrpSpPr>
            <p:grpSpPr>
              <a:xfrm rot="0">
                <a:off x="0" y="0"/>
                <a:ext cx="7183806" cy="540000"/>
                <a:chOff x="0" y="0"/>
                <a:chExt cx="7183806" cy="540000"/>
              </a:xfrm>
            </p:grpSpPr>
            <p:sp>
              <p:nvSpPr>
                <p:cNvPr id="1048632" name="矩形 16"/>
                <p:cNvSpPr/>
                <p:nvPr/>
              </p:nvSpPr>
              <p:spPr>
                <a:xfrm rot="0">
                  <a:off x="0" y="2122"/>
                  <a:ext cx="6643807"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3" name="矩形 17"/>
                <p:cNvSpPr/>
                <p:nvPr/>
              </p:nvSpPr>
              <p:spPr>
                <a:xfrm rot="0" flipH="1">
                  <a:off x="0" y="360000"/>
                  <a:ext cx="7003806"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4" name="直角三角形 18"/>
                <p:cNvSpPr/>
                <p:nvPr/>
              </p:nvSpPr>
              <p:spPr>
                <a:xfrm rot="10800000" flipH="1" flipV="1">
                  <a:off x="6643808" y="0"/>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5" name="直角三角形 19"/>
                <p:cNvSpPr/>
                <p:nvPr/>
              </p:nvSpPr>
              <p:spPr>
                <a:xfrm rot="10800000" flipH="1" flipV="1">
                  <a:off x="7003806" y="360000"/>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60" name=""/>
              <p:cNvGrpSpPr/>
              <p:nvPr/>
            </p:nvGrpSpPr>
            <p:grpSpPr>
              <a:xfrm rot="0">
                <a:off x="6641424" y="539999"/>
                <a:ext cx="2502576" cy="537877"/>
                <a:chOff x="0" y="0"/>
                <a:chExt cx="2502576" cy="537877"/>
              </a:xfrm>
            </p:grpSpPr>
            <p:sp>
              <p:nvSpPr>
                <p:cNvPr id="1048636" name="矩形 20"/>
                <p:cNvSpPr/>
                <p:nvPr/>
              </p:nvSpPr>
              <p:spPr>
                <a:xfrm rot="0">
                  <a:off x="360000" y="0"/>
                  <a:ext cx="2142576"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7" name="直角三角形 21"/>
                <p:cNvSpPr/>
                <p:nvPr/>
              </p:nvSpPr>
              <p:spPr>
                <a:xfrm rot="0" flipH="1" flipV="1">
                  <a:off x="0" y="259"/>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8" name="矩形 22"/>
                <p:cNvSpPr/>
                <p:nvPr/>
              </p:nvSpPr>
              <p:spPr>
                <a:xfrm rot="0" flipH="1">
                  <a:off x="535234" y="357878"/>
                  <a:ext cx="1967341"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9" name="直角三角形 23"/>
                <p:cNvSpPr/>
                <p:nvPr/>
              </p:nvSpPr>
              <p:spPr>
                <a:xfrm rot="0" flipH="1" flipV="1">
                  <a:off x="355236" y="357877"/>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sp>
          <p:nvSpPr>
            <p:cNvPr id="1048640" name="矩形 26"/>
            <p:cNvSpPr/>
            <p:nvPr/>
          </p:nvSpPr>
          <p:spPr>
            <a:xfrm rot="0">
              <a:off x="504021" y="26112"/>
              <a:ext cx="4881185" cy="396227"/>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W</a:t>
              </a:r>
              <a:r>
                <a:rPr altLang="en-IN" sz="1800" lang="en-US">
                  <a:solidFill>
                    <a:schemeClr val="lt1"/>
                  </a:solidFill>
                  <a:latin typeface="微软雅黑" pitchFamily="34" charset="-122"/>
                  <a:ea typeface="微软雅黑" pitchFamily="34" charset="-122"/>
                </a:rPr>
                <a:t>H</a:t>
              </a:r>
              <a:r>
                <a:rPr altLang="en-IN" sz="1800" lang="en-US">
                  <a:solidFill>
                    <a:schemeClr val="lt1"/>
                  </a:solidFill>
                  <a:latin typeface="微软雅黑" pitchFamily="34" charset="-122"/>
                  <a:ea typeface="微软雅黑" pitchFamily="34" charset="-122"/>
                </a:rPr>
                <a:t>O</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A</a:t>
              </a:r>
              <a:r>
                <a:rPr altLang="en-IN" sz="1800" lang="en-US">
                  <a:solidFill>
                    <a:schemeClr val="lt1"/>
                  </a:solidFill>
                  <a:latin typeface="微软雅黑" pitchFamily="34" charset="-122"/>
                  <a:ea typeface="微软雅黑" pitchFamily="34" charset="-122"/>
                </a:rPr>
                <a:t>R</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T</a:t>
              </a:r>
              <a:r>
                <a:rPr altLang="en-IN" sz="1800" lang="en-US">
                  <a:solidFill>
                    <a:schemeClr val="lt1"/>
                  </a:solidFill>
                  <a:latin typeface="微软雅黑" pitchFamily="34" charset="-122"/>
                  <a:ea typeface="微软雅黑" pitchFamily="34" charset="-122"/>
                </a:rPr>
                <a:t>H</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N</a:t>
              </a:r>
              <a:r>
                <a:rPr altLang="en-IN" sz="1800" lang="en-US">
                  <a:solidFill>
                    <a:schemeClr val="lt1"/>
                  </a:solidFill>
                  <a:latin typeface="微软雅黑" pitchFamily="34" charset="-122"/>
                  <a:ea typeface="微软雅黑" pitchFamily="34" charset="-122"/>
                </a:rPr>
                <a:t>D</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U</a:t>
              </a:r>
              <a:r>
                <a:rPr altLang="en-IN" sz="1800" lang="en-US">
                  <a:solidFill>
                    <a:schemeClr val="lt1"/>
                  </a:solidFill>
                  <a:latin typeface="微软雅黑" pitchFamily="34" charset="-122"/>
                  <a:ea typeface="微软雅黑" pitchFamily="34" charset="-122"/>
                </a:rPr>
                <a:t>S</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R</a:t>
              </a:r>
              <a:r>
                <a:rPr altLang="en-IN" sz="1800" lang="en-US">
                  <a:solidFill>
                    <a:schemeClr val="lt1"/>
                  </a:solidFill>
                  <a:latin typeface="微软雅黑" pitchFamily="34" charset="-122"/>
                  <a:ea typeface="微软雅黑" pitchFamily="34" charset="-122"/>
                </a:rPr>
                <a:t>S </a:t>
              </a:r>
              <a:endParaRPr altLang="en-US" lang="zh-CN"/>
            </a:p>
          </p:txBody>
        </p:sp>
      </p:grpSp>
      <p:sp>
        <p:nvSpPr>
          <p:cNvPr id="1048641" name="object 5"/>
          <p:cNvSpPr txBox="1">
            <a:spLocks noGrp="1"/>
          </p:cNvSpPr>
          <p:nvPr/>
        </p:nvSpPr>
        <p:spPr>
          <a:xfrm>
            <a:off x="2535738" y="1208162"/>
            <a:ext cx="7848600" cy="34455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dirty="0" sz="1800" lang="en-IN" spc="5">
                <a:latin typeface="Times New Roman" panose="02020603050405020304" pitchFamily="18" charset="0"/>
                <a:cs typeface="Times New Roman" panose="02020603050405020304" pitchFamily="18" charset="0"/>
              </a:rPr>
              <a:t>1. Executive Leadership</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2. Managers and Department heads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3. HR Team</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4. Financial Analysts and accountants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5. Project Managers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6. Sales and Marketing Teams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7. IT and Data Analysts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8. Quality Assurance Teams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9. Operations Teams</a:t>
            </a:r>
            <a:br>
              <a:rPr dirty="0" sz="1800" lang="en-IN" spc="5">
                <a:latin typeface="Times New Roman" panose="02020603050405020304" pitchFamily="18" charset="0"/>
                <a:cs typeface="Times New Roman" panose="02020603050405020304" pitchFamily="18" charset="0"/>
              </a:rPr>
            </a:br>
            <a:r>
              <a:rPr altLang="en-IN" dirty="0" sz="1800" lang="en-US" spc="5">
                <a:latin typeface="Times New Roman" panose="02020603050405020304" pitchFamily="18" charset="0"/>
                <a:cs typeface="Times New Roman" panose="02020603050405020304" pitchFamily="18" charset="0"/>
              </a:rPr>
              <a:t> </a:t>
            </a:r>
            <a:r>
              <a:rPr altLang="en-IN" dirty="0" sz="1800" lang="en-US" spc="5">
                <a:latin typeface="Times New Roman" panose="02020603050405020304" pitchFamily="18" charset="0"/>
                <a:cs typeface="Times New Roman" panose="02020603050405020304" pitchFamily="18" charset="0"/>
              </a:rPr>
              <a:t> </a:t>
            </a:r>
            <a:r>
              <a:rPr dirty="0" sz="1800" lang="en-IN" spc="5">
                <a:latin typeface="Times New Roman" panose="02020603050405020304" pitchFamily="18" charset="0"/>
                <a:cs typeface="Times New Roman" panose="02020603050405020304" pitchFamily="18" charset="0"/>
              </a:rPr>
              <a:t>    10.</a:t>
            </a:r>
            <a:r>
              <a:rPr dirty="0" sz="2000" lang="en-IN" spc="5">
                <a:latin typeface="Calibri"/>
              </a:rPr>
              <a:t> </a:t>
            </a:r>
            <a:r>
              <a:rPr dirty="0" sz="1800" lang="en-IN" spc="5">
                <a:latin typeface="Times New Roman" panose="02020603050405020304" pitchFamily="18" charset="0"/>
                <a:cs typeface="Times New Roman" panose="02020603050405020304" pitchFamily="18" charset="0"/>
              </a:rPr>
              <a:t>External stakeholders</a:t>
            </a:r>
            <a:r>
              <a:rPr dirty="0" sz="2000" lang="en-IN" spc="5">
                <a:latin typeface="Calibri"/>
              </a:rPr>
              <a:t>    </a:t>
            </a:r>
            <a:br>
              <a:rPr dirty="0" sz="2000" lang="en-IN" spc="5"/>
            </a:br>
            <a:endParaRPr dirty="0" sz="3200"/>
          </a:p>
        </p:txBody>
      </p:sp>
    </p:spTree>
  </p:cSld>
  <p:clrMapOvr>
    <a:masterClrMapping/>
  </p:clrMapOvr>
  <p:transition spd="slow" advClick="1">
    <p:push dir="l"/>
  </p:transition>
</p:sld>
</file>

<file path=ppt/slides/slide8.xml><?xml version="1.0" encoding="utf-8"?>
<p:sld xmlns:a="http://schemas.openxmlformats.org/drawingml/2006/main" xmlns:r="http://schemas.openxmlformats.org/officeDocument/2006/relationships" xmlns:p="http://schemas.openxmlformats.org/presentationml/2006/main" show="1" showMasterSp="1">
  <p:cSld>
    <p:spTree>
      <p:nvGrpSpPr>
        <p:cNvPr id="61" name=""/>
        <p:cNvGrpSpPr/>
        <p:nvPr/>
      </p:nvGrpSpPr>
      <p:grpSpPr>
        <a:xfrm rot="0">
          <a:off x="0" y="0"/>
          <a:ext cx="0" cy="0"/>
          <a:chOff x="0" y="0"/>
          <a:chExt cx="0" cy="0"/>
        </a:xfrm>
      </p:grpSpPr>
      <p:sp>
        <p:nvSpPr>
          <p:cNvPr id="1048642" name="文本框 19"/>
          <p:cNvSpPr txBox="1"/>
          <p:nvPr/>
        </p:nvSpPr>
        <p:spPr>
          <a:xfrm rot="0">
            <a:off x="1467753" y="251626"/>
            <a:ext cx="6633686" cy="497839"/>
          </a:xfrm>
          <a:prstGeom prst="rect"/>
          <a:solidFill>
            <a:srgbClr val="203864"/>
          </a:solid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en-IN" sz="2400" lang="en-US">
                <a:solidFill>
                  <a:schemeClr val="lt1"/>
                </a:solidFill>
                <a:latin typeface="微软雅黑" pitchFamily="34" charset="-122"/>
                <a:ea typeface="微软雅黑" pitchFamily="34" charset="-122"/>
              </a:rPr>
              <a:t>O</a:t>
            </a:r>
            <a:r>
              <a:rPr altLang="en-IN" sz="2400" lang="en-US">
                <a:solidFill>
                  <a:schemeClr val="lt1"/>
                </a:solidFill>
                <a:latin typeface="微软雅黑" pitchFamily="34" charset="-122"/>
                <a:ea typeface="微软雅黑" pitchFamily="34" charset="-122"/>
              </a:rPr>
              <a:t>U</a:t>
            </a:r>
            <a:r>
              <a:rPr altLang="en-IN" sz="2400" lang="en-US">
                <a:solidFill>
                  <a:schemeClr val="lt1"/>
                </a:solidFill>
                <a:latin typeface="微软雅黑" pitchFamily="34" charset="-122"/>
                <a:ea typeface="微软雅黑" pitchFamily="34" charset="-122"/>
              </a:rPr>
              <a:t>R</a:t>
            </a:r>
            <a:r>
              <a:rPr altLang="en-IN" sz="2400" lang="en-US">
                <a:solidFill>
                  <a:schemeClr val="lt1"/>
                </a:solidFill>
                <a:latin typeface="微软雅黑" pitchFamily="34" charset="-122"/>
                <a:ea typeface="微软雅黑" pitchFamily="34" charset="-122"/>
              </a:rPr>
              <a:t> </a:t>
            </a:r>
            <a:r>
              <a:rPr altLang="en-IN" sz="2400" lang="en-US">
                <a:solidFill>
                  <a:schemeClr val="lt1"/>
                </a:solidFill>
                <a:latin typeface="微软雅黑" pitchFamily="34" charset="-122"/>
                <a:ea typeface="微软雅黑" pitchFamily="34" charset="-122"/>
              </a:rPr>
              <a:t>S</a:t>
            </a:r>
            <a:r>
              <a:rPr altLang="en-IN" sz="2400" lang="en-US">
                <a:solidFill>
                  <a:schemeClr val="lt1"/>
                </a:solidFill>
                <a:latin typeface="微软雅黑" pitchFamily="34" charset="-122"/>
                <a:ea typeface="微软雅黑" pitchFamily="34" charset="-122"/>
              </a:rPr>
              <a:t>O</a:t>
            </a:r>
            <a:r>
              <a:rPr altLang="en-IN" sz="2400" lang="en-US">
                <a:solidFill>
                  <a:schemeClr val="lt1"/>
                </a:solidFill>
                <a:latin typeface="微软雅黑" pitchFamily="34" charset="-122"/>
                <a:ea typeface="微软雅黑" pitchFamily="34" charset="-122"/>
              </a:rPr>
              <a:t>L</a:t>
            </a:r>
            <a:r>
              <a:rPr altLang="en-IN" sz="2400" lang="en-US">
                <a:solidFill>
                  <a:schemeClr val="lt1"/>
                </a:solidFill>
                <a:latin typeface="微软雅黑" pitchFamily="34" charset="-122"/>
                <a:ea typeface="微软雅黑" pitchFamily="34" charset="-122"/>
              </a:rPr>
              <a:t>UTION </a:t>
            </a:r>
            <a:r>
              <a:rPr altLang="en-IN" sz="2400" lang="en-US">
                <a:solidFill>
                  <a:schemeClr val="lt1"/>
                </a:solidFill>
                <a:latin typeface="微软雅黑" pitchFamily="34" charset="-122"/>
                <a:ea typeface="微软雅黑" pitchFamily="34" charset="-122"/>
              </a:rPr>
              <a:t>A</a:t>
            </a:r>
            <a:r>
              <a:rPr altLang="en-IN" sz="2400" lang="en-US">
                <a:solidFill>
                  <a:schemeClr val="lt1"/>
                </a:solidFill>
                <a:latin typeface="微软雅黑" pitchFamily="34" charset="-122"/>
                <a:ea typeface="微软雅黑" pitchFamily="34" charset="-122"/>
              </a:rPr>
              <a:t>N</a:t>
            </a:r>
            <a:r>
              <a:rPr altLang="en-IN" sz="2400" lang="en-US">
                <a:solidFill>
                  <a:schemeClr val="lt1"/>
                </a:solidFill>
                <a:latin typeface="微软雅黑" pitchFamily="34" charset="-122"/>
                <a:ea typeface="微软雅黑" pitchFamily="34" charset="-122"/>
              </a:rPr>
              <a:t>D</a:t>
            </a:r>
            <a:r>
              <a:rPr altLang="en-IN" sz="2400" lang="en-US">
                <a:solidFill>
                  <a:schemeClr val="lt1"/>
                </a:solidFill>
                <a:latin typeface="微软雅黑" pitchFamily="34" charset="-122"/>
                <a:ea typeface="微软雅黑" pitchFamily="34" charset="-122"/>
              </a:rPr>
              <a:t> </a:t>
            </a:r>
            <a:r>
              <a:rPr altLang="en-IN" sz="2400" lang="en-US">
                <a:solidFill>
                  <a:schemeClr val="lt1"/>
                </a:solidFill>
                <a:latin typeface="微软雅黑" pitchFamily="34" charset="-122"/>
                <a:ea typeface="微软雅黑" pitchFamily="34" charset="-122"/>
              </a:rPr>
              <a:t>I</a:t>
            </a:r>
            <a:r>
              <a:rPr altLang="en-IN" sz="2400" lang="en-US">
                <a:solidFill>
                  <a:schemeClr val="lt1"/>
                </a:solidFill>
                <a:latin typeface="微软雅黑" pitchFamily="34" charset="-122"/>
                <a:ea typeface="微软雅黑" pitchFamily="34" charset="-122"/>
              </a:rPr>
              <a:t>T</a:t>
            </a:r>
            <a:r>
              <a:rPr altLang="en-IN" sz="2400" lang="en-US">
                <a:solidFill>
                  <a:schemeClr val="lt1"/>
                </a:solidFill>
                <a:latin typeface="微软雅黑" pitchFamily="34" charset="-122"/>
                <a:ea typeface="微软雅黑" pitchFamily="34" charset="-122"/>
              </a:rPr>
              <a:t>'S </a:t>
            </a:r>
            <a:r>
              <a:rPr altLang="en-IN" sz="2400" lang="en-US">
                <a:solidFill>
                  <a:schemeClr val="lt1"/>
                </a:solidFill>
                <a:latin typeface="微软雅黑" pitchFamily="34" charset="-122"/>
                <a:ea typeface="微软雅黑" pitchFamily="34" charset="-122"/>
              </a:rPr>
              <a:t>V</a:t>
            </a:r>
            <a:r>
              <a:rPr altLang="en-IN" sz="2400" lang="en-US">
                <a:solidFill>
                  <a:schemeClr val="lt1"/>
                </a:solidFill>
                <a:latin typeface="微软雅黑" pitchFamily="34" charset="-122"/>
                <a:ea typeface="微软雅黑" pitchFamily="34" charset="-122"/>
              </a:rPr>
              <a:t>A</a:t>
            </a:r>
            <a:r>
              <a:rPr altLang="en-IN" sz="2400" lang="en-US">
                <a:solidFill>
                  <a:schemeClr val="lt1"/>
                </a:solidFill>
                <a:latin typeface="微软雅黑" pitchFamily="34" charset="-122"/>
                <a:ea typeface="微软雅黑" pitchFamily="34" charset="-122"/>
              </a:rPr>
              <a:t>L</a:t>
            </a:r>
            <a:r>
              <a:rPr altLang="en-IN" sz="2400" lang="en-US">
                <a:solidFill>
                  <a:schemeClr val="lt1"/>
                </a:solidFill>
                <a:latin typeface="微软雅黑" pitchFamily="34" charset="-122"/>
                <a:ea typeface="微软雅黑" pitchFamily="34" charset="-122"/>
              </a:rPr>
              <a:t>U</a:t>
            </a:r>
            <a:r>
              <a:rPr altLang="en-IN" sz="2400" lang="en-US">
                <a:solidFill>
                  <a:schemeClr val="lt1"/>
                </a:solidFill>
                <a:latin typeface="微软雅黑" pitchFamily="34" charset="-122"/>
                <a:ea typeface="微软雅黑" pitchFamily="34" charset="-122"/>
              </a:rPr>
              <a:t>E </a:t>
            </a:r>
            <a:r>
              <a:rPr altLang="en-IN" sz="2400" lang="en-US">
                <a:solidFill>
                  <a:schemeClr val="lt1"/>
                </a:solidFill>
                <a:latin typeface="微软雅黑" pitchFamily="34" charset="-122"/>
                <a:ea typeface="微软雅黑" pitchFamily="34" charset="-122"/>
              </a:rPr>
              <a:t>P</a:t>
            </a:r>
            <a:r>
              <a:rPr altLang="en-IN" sz="2400" lang="en-US">
                <a:solidFill>
                  <a:schemeClr val="lt1"/>
                </a:solidFill>
                <a:latin typeface="微软雅黑" pitchFamily="34" charset="-122"/>
                <a:ea typeface="微软雅黑" pitchFamily="34" charset="-122"/>
              </a:rPr>
              <a:t>ROPOSITION </a:t>
            </a:r>
            <a:endParaRPr altLang="en-US" lang="zh-CN"/>
          </a:p>
        </p:txBody>
      </p:sp>
      <p:sp>
        <p:nvSpPr>
          <p:cNvPr id="1048643" name="object 6"/>
          <p:cNvSpPr txBox="1">
            <a:spLocks noGrp="1"/>
          </p:cNvSpPr>
          <p:nvPr/>
        </p:nvSpPr>
        <p:spPr>
          <a:xfrm>
            <a:off x="0" y="862965"/>
            <a:ext cx="9763125" cy="4331335"/>
          </a:xfrm>
          <a:prstGeom prst="rect"/>
        </p:spPr>
        <p:txBody>
          <a:bodyPr bIns="0" lIns="0" rIns="0" rtlCol="0" tIns="13335" vert="horz" wrap="square">
            <a:spAutoFit/>
          </a:bodyPr>
          <a:lstStyle>
            <a:lvl1pPr>
              <a:defRPr b="1" sz="4800" i="0">
                <a:solidFill>
                  <a:srgbClr val="000000"/>
                </a:solidFill>
                <a:latin typeface="Trebuchet MS"/>
                <a:cs typeface="Trebuchet MS"/>
              </a:defRPr>
            </a:lvl1pPr>
          </a:lstStyle>
          <a:p>
            <a:pPr marL="12700">
              <a:lnSpc>
                <a:spcPct val="100000"/>
              </a:lnSpc>
              <a:spcBef>
                <a:spcPts val="105"/>
              </a:spcBef>
            </a:pP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C</a:t>
            </a:r>
            <a:r>
              <a:rPr dirty="0" sz="2800" lang="en-IN">
                <a:latin typeface="Times New Roman" panose="02020603050405020304" pitchFamily="18" charset="0"/>
                <a:cs typeface="Times New Roman" panose="02020603050405020304" pitchFamily="18" charset="0"/>
              </a:rPr>
              <a:t>onditional formatting - Missing</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Filter - Remove</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Formula – Performance</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Pivot – Summary</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Graph – Data Visualization</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a:t>
            </a:r>
            <a:br>
              <a:rPr dirty="0" sz="3600" lang="en-IN"/>
            </a:br>
            <a:br>
              <a:rPr dirty="0" sz="3600" lang="en-IN"/>
            </a:br>
            <a:r>
              <a:rPr dirty="0" sz="3600" lang="en-IN">
                <a:latin typeface="Calibri"/>
              </a:rPr>
              <a:t>                 </a:t>
            </a:r>
            <a:endParaRPr dirty="0" sz="3600"/>
          </a:p>
        </p:txBody>
      </p:sp>
      <p:pic>
        <p:nvPicPr>
          <p:cNvPr id="2097160" name=""/>
          <p:cNvPicPr>
            <a:picLocks/>
          </p:cNvPicPr>
          <p:nvPr/>
        </p:nvPicPr>
        <p:blipFill>
          <a:blip xmlns:r="http://schemas.openxmlformats.org/officeDocument/2006/relationships" r:embed="rId1"/>
          <a:stretch>
            <a:fillRect/>
          </a:stretch>
        </p:blipFill>
        <p:spPr>
          <a:xfrm rot="0">
            <a:off x="177086" y="862964"/>
            <a:ext cx="3251344" cy="3251259"/>
          </a:xfrm>
          <a:prstGeom prst="rect"/>
        </p:spPr>
      </p:pic>
    </p:spTree>
  </p:cSld>
  <p:clrMapOvr>
    <a:masterClrMapping/>
  </p:clrMapOvr>
  <p:transition spd="slow" advClick="1">
    <p:push dir="l"/>
  </p:transition>
</p:sld>
</file>

<file path=ppt/slides/slide9.xml><?xml version="1.0" encoding="utf-8"?>
<p:sld xmlns:a="http://schemas.openxmlformats.org/drawingml/2006/main" xmlns:r="http://schemas.openxmlformats.org/officeDocument/2006/relationships" xmlns:p="http://schemas.openxmlformats.org/presentationml/2006/main" show="1" showMasterSp="1">
  <p:cSld>
    <p:spTree>
      <p:nvGrpSpPr>
        <p:cNvPr id="62" name=""/>
        <p:cNvGrpSpPr/>
        <p:nvPr/>
      </p:nvGrpSpPr>
      <p:grpSpPr>
        <a:xfrm rot="0">
          <a:off x="0" y="0"/>
          <a:ext cx="0" cy="0"/>
          <a:chOff x="0" y="0"/>
          <a:chExt cx="0" cy="0"/>
        </a:xfrm>
      </p:grpSpPr>
      <p:grpSp>
        <p:nvGrpSpPr>
          <p:cNvPr id="63" name=""/>
          <p:cNvGrpSpPr/>
          <p:nvPr/>
        </p:nvGrpSpPr>
        <p:grpSpPr>
          <a:xfrm rot="0">
            <a:off x="0" y="482600"/>
            <a:ext cx="3260725" cy="611187"/>
            <a:chOff x="0" y="0"/>
            <a:chExt cx="3260738" cy="612000"/>
          </a:xfrm>
        </p:grpSpPr>
        <p:grpSp>
          <p:nvGrpSpPr>
            <p:cNvPr id="64" name=""/>
            <p:cNvGrpSpPr/>
            <p:nvPr/>
          </p:nvGrpSpPr>
          <p:grpSpPr>
            <a:xfrm rot="0">
              <a:off x="0" y="0"/>
              <a:ext cx="3260738" cy="612000"/>
              <a:chOff x="0" y="0"/>
              <a:chExt cx="3260738" cy="612000"/>
            </a:xfrm>
          </p:grpSpPr>
          <p:sp>
            <p:nvSpPr>
              <p:cNvPr id="1048644" name="直角三角形 45"/>
              <p:cNvSpPr/>
              <p:nvPr/>
            </p:nvSpPr>
            <p:spPr>
              <a:xfrm rot="10800000" flipH="1" flipV="1">
                <a:off x="3116738" y="468000"/>
                <a:ext cx="144000" cy="144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5" name="矩形 46"/>
              <p:cNvSpPr/>
              <p:nvPr/>
            </p:nvSpPr>
            <p:spPr>
              <a:xfrm rot="0" flipH="1">
                <a:off x="0" y="468000"/>
                <a:ext cx="3116738" cy="144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6" name="直角三角形 49"/>
              <p:cNvSpPr/>
              <p:nvPr/>
            </p:nvSpPr>
            <p:spPr>
              <a:xfrm rot="0">
                <a:off x="2648738" y="0"/>
                <a:ext cx="468000" cy="46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7" name="矩形 52"/>
              <p:cNvSpPr/>
              <p:nvPr/>
            </p:nvSpPr>
            <p:spPr>
              <a:xfrm rot="0">
                <a:off x="1" y="0"/>
                <a:ext cx="2648738" cy="46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48" name="文本框 61"/>
            <p:cNvSpPr txBox="1"/>
            <p:nvPr/>
          </p:nvSpPr>
          <p:spPr>
            <a:xfrm rot="0">
              <a:off x="843252" y="101330"/>
              <a:ext cx="182882" cy="307748"/>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p>
          </p:txBody>
        </p:sp>
      </p:grpSp>
      <p:sp>
        <p:nvSpPr>
          <p:cNvPr id="1048649" name="Title 1"/>
          <p:cNvSpPr>
            <a:spLocks noGrp="1"/>
          </p:cNvSpPr>
          <p:nvPr/>
        </p:nvSpPr>
        <p:spPr>
          <a:xfrm>
            <a:off x="1026129" y="1269305"/>
            <a:ext cx="10681335" cy="4394200"/>
          </a:xfrm>
          <a:prstGeom prst="rect"/>
        </p:spPr>
        <p:txBody>
          <a:bodyPr bIns="0" lIns="0" rIns="0" tIns="0" wrap="square">
            <a:spAutoFit/>
          </a:bodyPr>
          <a:lstStyle>
            <a:lvl1pPr>
              <a:defRPr b="1" sz="4800" i="0">
                <a:solidFill>
                  <a:srgbClr val="000000"/>
                </a:solidFill>
                <a:latin typeface="Trebuchet MS"/>
                <a:cs typeface="Trebuchet MS"/>
              </a:defRPr>
            </a:lvl1pPr>
          </a:lstStyle>
          <a:p>
            <a:r>
              <a:rPr dirty="0" sz="4400" lang="en-IN">
                <a:solidFill>
                  <a:srgbClr val="000000"/>
                </a:solidFill>
                <a:latin typeface="Calibri"/>
              </a:rPr>
              <a:t>  </a:t>
            </a:r>
            <a:br>
              <a:rPr dirty="0" sz="4400" lang="en-IN">
                <a:solidFill>
                  <a:srgbClr val="000000"/>
                </a:solidFill>
              </a:rPr>
            </a:br>
            <a:r>
              <a:rPr dirty="0" sz="2400" lang="en-IN">
                <a:solidFill>
                  <a:srgbClr val="000000"/>
                </a:solidFill>
                <a:latin typeface="Times New Roman" panose="02020603050405020304" pitchFamily="18" charset="0"/>
                <a:cs typeface="Times New Roman" panose="02020603050405020304" pitchFamily="18" charset="0"/>
              </a:rPr>
              <a:t> Employee = Edunet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27 - Features</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9 - Features</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Employee id - Number</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Name - Text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Employee type - Text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Performance level - Text </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Gender - Male, Female</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Employee Rating – Number</a:t>
            </a:r>
            <a:endParaRPr dirty="0" lang="en-IN">
              <a:solidFill>
                <a:srgbClr val="000000"/>
              </a:solidFill>
            </a:endParaRPr>
          </a:p>
        </p:txBody>
      </p:sp>
      <p:sp>
        <p:nvSpPr>
          <p:cNvPr id="1048650" name="文本框 62"/>
          <p:cNvSpPr txBox="1"/>
          <p:nvPr/>
        </p:nvSpPr>
        <p:spPr>
          <a:xfrm rot="0" flipH="0" flipV="0">
            <a:off x="205246" y="539343"/>
            <a:ext cx="2703135" cy="39624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sz="1800" lang="en-US">
                <a:solidFill>
                  <a:srgbClr val="FFFFFF"/>
                </a:solidFill>
                <a:latin typeface="微软雅黑" pitchFamily="34" charset="-122"/>
                <a:ea typeface="微软雅黑" pitchFamily="34" charset="-122"/>
              </a:rPr>
              <a:t>D</a:t>
            </a:r>
            <a:r>
              <a:rPr altLang="en-IN" sz="1800" lang="en-US">
                <a:solidFill>
                  <a:srgbClr val="FFFFFF"/>
                </a:solidFill>
                <a:latin typeface="微软雅黑" pitchFamily="34" charset="-122"/>
                <a:ea typeface="微软雅黑" pitchFamily="34" charset="-122"/>
              </a:rPr>
              <a:t>A</a:t>
            </a:r>
            <a:r>
              <a:rPr altLang="en-IN" sz="1800" lang="en-US">
                <a:solidFill>
                  <a:srgbClr val="FFFFFF"/>
                </a:solidFill>
                <a:latin typeface="微软雅黑" pitchFamily="34" charset="-122"/>
                <a:ea typeface="微软雅黑" pitchFamily="34" charset="-122"/>
              </a:rPr>
              <a:t>T</a:t>
            </a:r>
            <a:r>
              <a:rPr altLang="en-IN" sz="1800" lang="en-US">
                <a:solidFill>
                  <a:srgbClr val="FFFFFF"/>
                </a:solidFill>
                <a:latin typeface="微软雅黑" pitchFamily="34" charset="-122"/>
                <a:ea typeface="微软雅黑" pitchFamily="34" charset="-122"/>
              </a:rPr>
              <a:t>A</a:t>
            </a:r>
            <a:r>
              <a:rPr altLang="en-IN" sz="1800" lang="en-US">
                <a:solidFill>
                  <a:srgbClr val="FFFFFF"/>
                </a:solidFill>
                <a:latin typeface="微软雅黑" pitchFamily="34" charset="-122"/>
                <a:ea typeface="微软雅黑" pitchFamily="34" charset="-122"/>
              </a:rPr>
              <a:t> SET </a:t>
            </a:r>
            <a:r>
              <a:rPr altLang="en-IN" sz="1800" lang="en-US">
                <a:solidFill>
                  <a:srgbClr val="FFFFFF"/>
                </a:solidFill>
                <a:latin typeface="微软雅黑" pitchFamily="34" charset="-122"/>
                <a:ea typeface="微软雅黑" pitchFamily="34" charset="-122"/>
              </a:rPr>
              <a:t>D</a:t>
            </a:r>
            <a:r>
              <a:rPr altLang="en-IN" sz="1800" lang="en-US">
                <a:solidFill>
                  <a:srgbClr val="FFFFFF"/>
                </a:solidFill>
                <a:latin typeface="微软雅黑" pitchFamily="34" charset="-122"/>
                <a:ea typeface="微软雅黑" pitchFamily="34" charset="-122"/>
              </a:rPr>
              <a:t>E</a:t>
            </a:r>
            <a:r>
              <a:rPr altLang="en-IN" sz="1800" lang="en-US">
                <a:solidFill>
                  <a:srgbClr val="FFFFFF"/>
                </a:solidFill>
                <a:latin typeface="微软雅黑" pitchFamily="34" charset="-122"/>
                <a:ea typeface="微软雅黑" pitchFamily="34" charset="-122"/>
              </a:rPr>
              <a:t>S</a:t>
            </a:r>
            <a:r>
              <a:rPr altLang="en-IN" sz="1800" lang="en-US">
                <a:solidFill>
                  <a:srgbClr val="FFFFFF"/>
                </a:solidFill>
                <a:latin typeface="微软雅黑" pitchFamily="34" charset="-122"/>
                <a:ea typeface="微软雅黑" pitchFamily="34" charset="-122"/>
              </a:rPr>
              <a:t>C</a:t>
            </a:r>
            <a:r>
              <a:rPr altLang="en-IN" sz="1800" lang="en-US">
                <a:solidFill>
                  <a:srgbClr val="FFFFFF"/>
                </a:solidFill>
                <a:latin typeface="微软雅黑" pitchFamily="34" charset="-122"/>
                <a:ea typeface="微软雅黑" pitchFamily="34" charset="-122"/>
              </a:rPr>
              <a:t>R</a:t>
            </a:r>
            <a:r>
              <a:rPr altLang="en-IN" sz="1800" lang="en-US">
                <a:solidFill>
                  <a:srgbClr val="FFFFFF"/>
                </a:solidFill>
                <a:latin typeface="微软雅黑" pitchFamily="34" charset="-122"/>
                <a:ea typeface="微软雅黑" pitchFamily="34" charset="-122"/>
              </a:rPr>
              <a:t>I</a:t>
            </a:r>
            <a:r>
              <a:rPr altLang="en-IN" sz="1800" lang="en-US">
                <a:solidFill>
                  <a:srgbClr val="FFFFFF"/>
                </a:solidFill>
                <a:latin typeface="微软雅黑" pitchFamily="34" charset="-122"/>
                <a:ea typeface="微软雅黑" pitchFamily="34" charset="-122"/>
              </a:rPr>
              <a:t>P</a:t>
            </a:r>
            <a:r>
              <a:rPr altLang="en-IN" sz="1800" lang="en-US">
                <a:solidFill>
                  <a:srgbClr val="FFFFFF"/>
                </a:solidFill>
                <a:latin typeface="微软雅黑" pitchFamily="34" charset="-122"/>
                <a:ea typeface="微软雅黑" pitchFamily="34" charset="-122"/>
              </a:rPr>
              <a:t>TION </a:t>
            </a:r>
            <a:endParaRPr altLang="en-US" lang="zh-CN"/>
          </a:p>
        </p:txBody>
      </p:sp>
      <p:pic>
        <p:nvPicPr>
          <p:cNvPr id="2097161" name=""/>
          <p:cNvPicPr>
            <a:picLocks/>
          </p:cNvPicPr>
          <p:nvPr/>
        </p:nvPicPr>
        <p:blipFill>
          <a:blip xmlns:r="http://schemas.openxmlformats.org/officeDocument/2006/relationships" r:embed="rId1"/>
          <a:stretch>
            <a:fillRect/>
          </a:stretch>
        </p:blipFill>
        <p:spPr>
          <a:xfrm rot="0">
            <a:off x="3927576" y="1093786"/>
            <a:ext cx="4878438" cy="2567531"/>
          </a:xfrm>
          <a:prstGeom prst="rect"/>
        </p:spPr>
      </p:pic>
    </p:spTree>
  </p:cSld>
  <p:clrMapOvr>
    <a:masterClrMapping/>
  </p:clrMapOvr>
  <p:transition spd="slow" advClick="1">
    <p:push dir="l"/>
  </p:transition>
</p:sld>
</file>

<file path=ppt/theme/theme1.xml><?xml version="1.0" encoding="utf-8"?>
<a:theme xmlns:a="http://schemas.openxmlformats.org/drawingml/2006/main" name="Office 主题">
  <a:themeElements>
    <a:clrScheme name="Default Color Scheme">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Default Color Scheme 1">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extraClrScheme>
  </a:extraClrSchemeLst>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主题">
  <a:themeElements>
    <a:clrScheme name="">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4.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Override1.xml><?xml version="1.0" encoding="utf-8"?>
<a:themeOverride xmlns:a="http://schemas.openxmlformats.org/drawingml/2006/main">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title>PowerPoint 演示文稿</dc:title>
  <dc:creator>Windows 用户</dc:creator>
  <cp:lastModifiedBy>wps</cp:lastModifiedBy>
  <dcterms:created xsi:type="dcterms:W3CDTF">2014-09-03T12:39:43Z</dcterms:created>
  <dcterms:modified xsi:type="dcterms:W3CDTF">2024-09-02T05:00:03Z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1033-11.2.0.10351</vt:lpwstr>
  </property>
  <property fmtid="{D5CDD505-2E9C-101B-9397-08002B2CF9AE}" pid="3" name="ICV">
    <vt:lpwstr>c151a7e5c5bf4d4a85ccab5213a3376a</vt:lpwstr>
  </property>
</Properties>
</file>